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0" r:id="rId2"/>
    <p:sldMasterId id="2147483664" r:id="rId3"/>
    <p:sldMasterId id="2147483666" r:id="rId4"/>
    <p:sldMasterId id="2147483668" r:id="rId5"/>
    <p:sldMasterId id="2147483670" r:id="rId6"/>
    <p:sldMasterId id="2147483672" r:id="rId7"/>
    <p:sldMasterId id="2147483674" r:id="rId8"/>
    <p:sldMasterId id="2147483676" r:id="rId9"/>
  </p:sldMasterIdLst>
  <p:notesMasterIdLst>
    <p:notesMasterId r:id="rId19"/>
  </p:notesMasterIdLst>
  <p:sldIdLst>
    <p:sldId id="258" r:id="rId10"/>
    <p:sldId id="256" r:id="rId11"/>
    <p:sldId id="259" r:id="rId12"/>
    <p:sldId id="260" r:id="rId13"/>
    <p:sldId id="261" r:id="rId14"/>
    <p:sldId id="262" r:id="rId15"/>
    <p:sldId id="263" r:id="rId16"/>
    <p:sldId id="264" r:id="rId17"/>
    <p:sldId id="265" r:id="rId18"/>
  </p:sldIdLst>
  <p:sldSz cx="7772400" cy="47371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80"/>
    <p:restoredTop sz="85871"/>
  </p:normalViewPr>
  <p:slideViewPr>
    <p:cSldViewPr snapToGrid="0" snapToObjects="1" showGuides="1">
      <p:cViewPr varScale="1">
        <p:scale>
          <a:sx n="148" d="100"/>
          <a:sy n="148" d="100"/>
        </p:scale>
        <p:origin x="192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6C12C-D1C1-DB43-9736-B6AD07492853}" type="datetimeFigureOut">
              <a:rPr lang="nb-NO" smtClean="0"/>
              <a:t>13.07.2021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1143000"/>
            <a:ext cx="5064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F3BF8-6907-7541-A739-959267E08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0244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0395" rtl="0" eaLnBrk="1" latinLnBrk="0" hangingPunct="1">
      <a:defRPr sz="788" kern="1200">
        <a:solidFill>
          <a:schemeClr val="tx1"/>
        </a:solidFill>
        <a:latin typeface="+mn-lt"/>
        <a:ea typeface="+mn-ea"/>
        <a:cs typeface="+mn-cs"/>
      </a:defRPr>
    </a:lvl1pPr>
    <a:lvl2pPr marL="300198" algn="l" defTabSz="600395" rtl="0" eaLnBrk="1" latinLnBrk="0" hangingPunct="1">
      <a:defRPr sz="788" kern="1200">
        <a:solidFill>
          <a:schemeClr val="tx1"/>
        </a:solidFill>
        <a:latin typeface="+mn-lt"/>
        <a:ea typeface="+mn-ea"/>
        <a:cs typeface="+mn-cs"/>
      </a:defRPr>
    </a:lvl2pPr>
    <a:lvl3pPr marL="600395" algn="l" defTabSz="600395" rtl="0" eaLnBrk="1" latinLnBrk="0" hangingPunct="1">
      <a:defRPr sz="788" kern="1200">
        <a:solidFill>
          <a:schemeClr val="tx1"/>
        </a:solidFill>
        <a:latin typeface="+mn-lt"/>
        <a:ea typeface="+mn-ea"/>
        <a:cs typeface="+mn-cs"/>
      </a:defRPr>
    </a:lvl3pPr>
    <a:lvl4pPr marL="900593" algn="l" defTabSz="600395" rtl="0" eaLnBrk="1" latinLnBrk="0" hangingPunct="1">
      <a:defRPr sz="788" kern="1200">
        <a:solidFill>
          <a:schemeClr val="tx1"/>
        </a:solidFill>
        <a:latin typeface="+mn-lt"/>
        <a:ea typeface="+mn-ea"/>
        <a:cs typeface="+mn-cs"/>
      </a:defRPr>
    </a:lvl4pPr>
    <a:lvl5pPr marL="1200790" algn="l" defTabSz="600395" rtl="0" eaLnBrk="1" latinLnBrk="0" hangingPunct="1">
      <a:defRPr sz="788" kern="1200">
        <a:solidFill>
          <a:schemeClr val="tx1"/>
        </a:solidFill>
        <a:latin typeface="+mn-lt"/>
        <a:ea typeface="+mn-ea"/>
        <a:cs typeface="+mn-cs"/>
      </a:defRPr>
    </a:lvl5pPr>
    <a:lvl6pPr marL="1500988" algn="l" defTabSz="600395" rtl="0" eaLnBrk="1" latinLnBrk="0" hangingPunct="1">
      <a:defRPr sz="788" kern="1200">
        <a:solidFill>
          <a:schemeClr val="tx1"/>
        </a:solidFill>
        <a:latin typeface="+mn-lt"/>
        <a:ea typeface="+mn-ea"/>
        <a:cs typeface="+mn-cs"/>
      </a:defRPr>
    </a:lvl6pPr>
    <a:lvl7pPr marL="1801185" algn="l" defTabSz="600395" rtl="0" eaLnBrk="1" latinLnBrk="0" hangingPunct="1">
      <a:defRPr sz="788" kern="1200">
        <a:solidFill>
          <a:schemeClr val="tx1"/>
        </a:solidFill>
        <a:latin typeface="+mn-lt"/>
        <a:ea typeface="+mn-ea"/>
        <a:cs typeface="+mn-cs"/>
      </a:defRPr>
    </a:lvl7pPr>
    <a:lvl8pPr marL="2101383" algn="l" defTabSz="600395" rtl="0" eaLnBrk="1" latinLnBrk="0" hangingPunct="1">
      <a:defRPr sz="788" kern="1200">
        <a:solidFill>
          <a:schemeClr val="tx1"/>
        </a:solidFill>
        <a:latin typeface="+mn-lt"/>
        <a:ea typeface="+mn-ea"/>
        <a:cs typeface="+mn-cs"/>
      </a:defRPr>
    </a:lvl8pPr>
    <a:lvl9pPr marL="2401580" algn="l" defTabSz="600395" rtl="0" eaLnBrk="1" latinLnBrk="0" hangingPunct="1">
      <a:defRPr sz="7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612 Høyde: 373 som i filnavnet på denne malen / Klikk Eksporter og du har et bilde til publisering.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F3BF8-6907-7541-A739-959267E082F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9402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612 Høyde: 373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F3BF8-6907-7541-A739-959267E082FC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2824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612 Høyde: 373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F3BF8-6907-7541-A739-959267E082F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8469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612 Høyde: 373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F3BF8-6907-7541-A739-959267E082F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33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612 Høyde: 373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F3BF8-6907-7541-A739-959267E082F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387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612 Høyde: 373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F3BF8-6907-7541-A739-959267E082F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7489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612 Høyde: 373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F3BF8-6907-7541-A739-959267E082F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71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612 Høyde: 373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F3BF8-6907-7541-A739-959267E082F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7977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612 Høyde: 373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F3BF8-6907-7541-A739-959267E082FC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1594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28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20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417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699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88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16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35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775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09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k 8">
            <a:extLst>
              <a:ext uri="{FF2B5EF4-FFF2-40B4-BE49-F238E27FC236}">
                <a16:creationId xmlns:a16="http://schemas.microsoft.com/office/drawing/2014/main" id="{FC54FF3D-A3A6-0B47-B5F4-9115246549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1297" y="340757"/>
            <a:ext cx="4860000" cy="3124294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58BE27-293E-9F46-A1C7-2B70FBFF3929}"/>
              </a:ext>
            </a:extLst>
          </p:cNvPr>
          <p:cNvSpPr txBox="1"/>
          <p:nvPr userDrawn="1"/>
        </p:nvSpPr>
        <p:spPr>
          <a:xfrm>
            <a:off x="1761541" y="3726188"/>
            <a:ext cx="35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800" spc="100" dirty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1800" spc="100" dirty="0" err="1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1800" spc="100" dirty="0">
              <a:solidFill>
                <a:schemeClr val="tx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0E21FE9-68A2-774F-8A1A-854CDFD61A37}"/>
              </a:ext>
            </a:extLst>
          </p:cNvPr>
          <p:cNvCxnSpPr/>
          <p:nvPr userDrawn="1"/>
        </p:nvCxnSpPr>
        <p:spPr>
          <a:xfrm>
            <a:off x="5507765" y="3596004"/>
            <a:ext cx="0" cy="7668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3131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person, sport, spiller&#10;&#10;Automatisk generert beskrivelse">
            <a:extLst>
              <a:ext uri="{FF2B5EF4-FFF2-40B4-BE49-F238E27FC236}">
                <a16:creationId xmlns:a16="http://schemas.microsoft.com/office/drawing/2014/main" id="{7EA145DC-401C-2547-A97C-65FDC3305B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72400" cy="4737100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FC54FF3D-A3A6-0B47-B5F4-9115246549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43" y="236020"/>
            <a:ext cx="3240000" cy="208285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602DA4E-B87B-7844-842A-94807647492A}"/>
              </a:ext>
            </a:extLst>
          </p:cNvPr>
          <p:cNvSpPr txBox="1"/>
          <p:nvPr userDrawn="1"/>
        </p:nvSpPr>
        <p:spPr>
          <a:xfrm>
            <a:off x="22030" y="4534600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58BE27-293E-9F46-A1C7-2B70FBFF3929}"/>
              </a:ext>
            </a:extLst>
          </p:cNvPr>
          <p:cNvSpPr txBox="1"/>
          <p:nvPr userDrawn="1"/>
        </p:nvSpPr>
        <p:spPr>
          <a:xfrm>
            <a:off x="1761541" y="3726188"/>
            <a:ext cx="35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8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18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18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0E21FE9-68A2-774F-8A1A-854CDFD61A37}"/>
              </a:ext>
            </a:extLst>
          </p:cNvPr>
          <p:cNvCxnSpPr/>
          <p:nvPr userDrawn="1"/>
        </p:nvCxnSpPr>
        <p:spPr>
          <a:xfrm>
            <a:off x="5507765" y="3596004"/>
            <a:ext cx="0" cy="766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60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7EA145DC-401C-2547-A97C-65FDC3305B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72400" cy="4737100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22F7DD10-E6B3-434F-8575-EBDF2F1337D4}"/>
              </a:ext>
            </a:extLst>
          </p:cNvPr>
          <p:cNvSpPr/>
          <p:nvPr userDrawn="1"/>
        </p:nvSpPr>
        <p:spPr>
          <a:xfrm>
            <a:off x="0" y="3549303"/>
            <a:ext cx="7772400" cy="11877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587B9ED-DED7-EA40-A616-E7DF19C35BFF}"/>
              </a:ext>
            </a:extLst>
          </p:cNvPr>
          <p:cNvSpPr/>
          <p:nvPr userDrawn="1"/>
        </p:nvSpPr>
        <p:spPr>
          <a:xfrm>
            <a:off x="1" y="3549303"/>
            <a:ext cx="7772400" cy="11877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54835C9-73E9-FF43-B8A0-5C6C85942712}"/>
              </a:ext>
            </a:extLst>
          </p:cNvPr>
          <p:cNvSpPr/>
          <p:nvPr userDrawn="1"/>
        </p:nvSpPr>
        <p:spPr>
          <a:xfrm>
            <a:off x="3136166" y="3650043"/>
            <a:ext cx="2425806" cy="574334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41458"/>
                </a:schemeClr>
              </a:gs>
              <a:gs pos="23000">
                <a:schemeClr val="tx1">
                  <a:alpha val="49146"/>
                </a:schemeClr>
              </a:gs>
              <a:gs pos="69000">
                <a:schemeClr val="tx1">
                  <a:alpha val="34000"/>
                </a:schemeClr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52201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FC54FF3D-A3A6-0B47-B5F4-9115246549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43" y="236020"/>
            <a:ext cx="3240000" cy="208285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602DA4E-B87B-7844-842A-94807647492A}"/>
              </a:ext>
            </a:extLst>
          </p:cNvPr>
          <p:cNvSpPr txBox="1"/>
          <p:nvPr userDrawn="1"/>
        </p:nvSpPr>
        <p:spPr>
          <a:xfrm>
            <a:off x="22030" y="4534600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58BE27-293E-9F46-A1C7-2B70FBFF3929}"/>
              </a:ext>
            </a:extLst>
          </p:cNvPr>
          <p:cNvSpPr txBox="1"/>
          <p:nvPr userDrawn="1"/>
        </p:nvSpPr>
        <p:spPr>
          <a:xfrm>
            <a:off x="1761541" y="3726188"/>
            <a:ext cx="35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8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18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18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0E21FE9-68A2-774F-8A1A-854CDFD61A37}"/>
              </a:ext>
            </a:extLst>
          </p:cNvPr>
          <p:cNvCxnSpPr/>
          <p:nvPr userDrawn="1"/>
        </p:nvCxnSpPr>
        <p:spPr>
          <a:xfrm>
            <a:off x="5507765" y="3596004"/>
            <a:ext cx="0" cy="766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36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7EA145DC-401C-2547-A97C-65FDC3305B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72400" cy="4737100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1DF1D92F-96FF-1E45-925A-0E80EE823F53}"/>
              </a:ext>
            </a:extLst>
          </p:cNvPr>
          <p:cNvSpPr>
            <a:spLocks noChangeAspect="1"/>
          </p:cNvSpPr>
          <p:nvPr userDrawn="1"/>
        </p:nvSpPr>
        <p:spPr>
          <a:xfrm>
            <a:off x="3196492" y="3063631"/>
            <a:ext cx="4575908" cy="1884484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</a:gradFill>
          <a:ln>
            <a:noFill/>
          </a:ln>
          <a:effectLst>
            <a:softEdge rad="60543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06A8BFC4-5815-EC41-88C9-6FCA78649312}"/>
              </a:ext>
            </a:extLst>
          </p:cNvPr>
          <p:cNvSpPr/>
          <p:nvPr userDrawn="1"/>
        </p:nvSpPr>
        <p:spPr>
          <a:xfrm>
            <a:off x="1" y="3549303"/>
            <a:ext cx="7772399" cy="11877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22F7DD10-E6B3-434F-8575-EBDF2F1337D4}"/>
              </a:ext>
            </a:extLst>
          </p:cNvPr>
          <p:cNvSpPr/>
          <p:nvPr userDrawn="1"/>
        </p:nvSpPr>
        <p:spPr>
          <a:xfrm>
            <a:off x="0" y="3549303"/>
            <a:ext cx="7772400" cy="11877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FC54FF3D-A3A6-0B47-B5F4-9115246549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43" y="236020"/>
            <a:ext cx="3240000" cy="208285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602DA4E-B87B-7844-842A-94807647492A}"/>
              </a:ext>
            </a:extLst>
          </p:cNvPr>
          <p:cNvSpPr txBox="1"/>
          <p:nvPr userDrawn="1"/>
        </p:nvSpPr>
        <p:spPr>
          <a:xfrm>
            <a:off x="22030" y="4534600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58BE27-293E-9F46-A1C7-2B70FBFF3929}"/>
              </a:ext>
            </a:extLst>
          </p:cNvPr>
          <p:cNvSpPr txBox="1"/>
          <p:nvPr userDrawn="1"/>
        </p:nvSpPr>
        <p:spPr>
          <a:xfrm>
            <a:off x="1761541" y="3726188"/>
            <a:ext cx="35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8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18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18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0E21FE9-68A2-774F-8A1A-854CDFD61A37}"/>
              </a:ext>
            </a:extLst>
          </p:cNvPr>
          <p:cNvCxnSpPr/>
          <p:nvPr userDrawn="1"/>
        </p:nvCxnSpPr>
        <p:spPr>
          <a:xfrm>
            <a:off x="5507765" y="3596004"/>
            <a:ext cx="0" cy="766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03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7EA145DC-401C-2547-A97C-65FDC3305B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72400" cy="4737100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C3FFF0BD-CE03-2245-9AFE-D8F730C49958}"/>
              </a:ext>
            </a:extLst>
          </p:cNvPr>
          <p:cNvSpPr/>
          <p:nvPr userDrawn="1"/>
        </p:nvSpPr>
        <p:spPr>
          <a:xfrm>
            <a:off x="0" y="3549303"/>
            <a:ext cx="7772400" cy="11877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25987D9-92B4-234B-AA76-56C767D8230C}"/>
              </a:ext>
            </a:extLst>
          </p:cNvPr>
          <p:cNvSpPr/>
          <p:nvPr userDrawn="1"/>
        </p:nvSpPr>
        <p:spPr>
          <a:xfrm>
            <a:off x="0" y="3328989"/>
            <a:ext cx="7772400" cy="14081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FC54FF3D-A3A6-0B47-B5F4-9115246549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43" y="236020"/>
            <a:ext cx="3240000" cy="208285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602DA4E-B87B-7844-842A-94807647492A}"/>
              </a:ext>
            </a:extLst>
          </p:cNvPr>
          <p:cNvSpPr txBox="1"/>
          <p:nvPr userDrawn="1"/>
        </p:nvSpPr>
        <p:spPr>
          <a:xfrm>
            <a:off x="22030" y="4534600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58BE27-293E-9F46-A1C7-2B70FBFF3929}"/>
              </a:ext>
            </a:extLst>
          </p:cNvPr>
          <p:cNvSpPr txBox="1"/>
          <p:nvPr userDrawn="1"/>
        </p:nvSpPr>
        <p:spPr>
          <a:xfrm>
            <a:off x="1761541" y="3726188"/>
            <a:ext cx="35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8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18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18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0E21FE9-68A2-774F-8A1A-854CDFD61A37}"/>
              </a:ext>
            </a:extLst>
          </p:cNvPr>
          <p:cNvCxnSpPr/>
          <p:nvPr userDrawn="1"/>
        </p:nvCxnSpPr>
        <p:spPr>
          <a:xfrm>
            <a:off x="5507765" y="3596004"/>
            <a:ext cx="0" cy="766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77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7EA145DC-401C-2547-A97C-65FDC3305B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72400" cy="4737100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FC54FF3D-A3A6-0B47-B5F4-9115246549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43" y="236020"/>
            <a:ext cx="3240000" cy="208285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602DA4E-B87B-7844-842A-94807647492A}"/>
              </a:ext>
            </a:extLst>
          </p:cNvPr>
          <p:cNvSpPr txBox="1"/>
          <p:nvPr userDrawn="1"/>
        </p:nvSpPr>
        <p:spPr>
          <a:xfrm>
            <a:off x="22030" y="4534600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58BE27-293E-9F46-A1C7-2B70FBFF3929}"/>
              </a:ext>
            </a:extLst>
          </p:cNvPr>
          <p:cNvSpPr txBox="1"/>
          <p:nvPr userDrawn="1"/>
        </p:nvSpPr>
        <p:spPr>
          <a:xfrm>
            <a:off x="1761541" y="3726188"/>
            <a:ext cx="35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8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18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18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0E21FE9-68A2-774F-8A1A-854CDFD61A37}"/>
              </a:ext>
            </a:extLst>
          </p:cNvPr>
          <p:cNvCxnSpPr/>
          <p:nvPr userDrawn="1"/>
        </p:nvCxnSpPr>
        <p:spPr>
          <a:xfrm>
            <a:off x="5507765" y="3596004"/>
            <a:ext cx="0" cy="766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03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7EA145DC-401C-2547-A97C-65FDC3305B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72400" cy="47371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8B67E981-D189-1742-B4FD-85F6309508BC}"/>
              </a:ext>
            </a:extLst>
          </p:cNvPr>
          <p:cNvSpPr>
            <a:spLocks noChangeAspect="1"/>
          </p:cNvSpPr>
          <p:nvPr userDrawn="1"/>
        </p:nvSpPr>
        <p:spPr>
          <a:xfrm>
            <a:off x="1355272" y="2955471"/>
            <a:ext cx="4147458" cy="1992644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</a:gradFill>
          <a:ln>
            <a:noFill/>
          </a:ln>
          <a:effectLst>
            <a:softEdge rad="60543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FE8556A-5D71-4C44-9D57-0FCDD1AF581C}"/>
              </a:ext>
            </a:extLst>
          </p:cNvPr>
          <p:cNvSpPr/>
          <p:nvPr userDrawn="1"/>
        </p:nvSpPr>
        <p:spPr>
          <a:xfrm>
            <a:off x="0" y="3347357"/>
            <a:ext cx="7772400" cy="138974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FC54FF3D-A3A6-0B47-B5F4-9115246549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43" y="236020"/>
            <a:ext cx="3240000" cy="208285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602DA4E-B87B-7844-842A-94807647492A}"/>
              </a:ext>
            </a:extLst>
          </p:cNvPr>
          <p:cNvSpPr txBox="1"/>
          <p:nvPr userDrawn="1"/>
        </p:nvSpPr>
        <p:spPr>
          <a:xfrm>
            <a:off x="22030" y="4534600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58BE27-293E-9F46-A1C7-2B70FBFF3929}"/>
              </a:ext>
            </a:extLst>
          </p:cNvPr>
          <p:cNvSpPr txBox="1"/>
          <p:nvPr userDrawn="1"/>
        </p:nvSpPr>
        <p:spPr>
          <a:xfrm>
            <a:off x="1761541" y="3726188"/>
            <a:ext cx="35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8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18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18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0E21FE9-68A2-774F-8A1A-854CDFD61A37}"/>
              </a:ext>
            </a:extLst>
          </p:cNvPr>
          <p:cNvCxnSpPr/>
          <p:nvPr userDrawn="1"/>
        </p:nvCxnSpPr>
        <p:spPr>
          <a:xfrm>
            <a:off x="5507765" y="3596004"/>
            <a:ext cx="0" cy="766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49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7EA145DC-401C-2547-A97C-65FDC3305B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72400" cy="47371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7FE8556A-5D71-4C44-9D57-0FCDD1AF581C}"/>
              </a:ext>
            </a:extLst>
          </p:cNvPr>
          <p:cNvSpPr/>
          <p:nvPr userDrawn="1"/>
        </p:nvSpPr>
        <p:spPr>
          <a:xfrm>
            <a:off x="0" y="3347357"/>
            <a:ext cx="7772400" cy="138974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B67E981-D189-1742-B4FD-85F6309508BC}"/>
              </a:ext>
            </a:extLst>
          </p:cNvPr>
          <p:cNvSpPr>
            <a:spLocks noChangeAspect="1"/>
          </p:cNvSpPr>
          <p:nvPr userDrawn="1"/>
        </p:nvSpPr>
        <p:spPr>
          <a:xfrm>
            <a:off x="5072062" y="2771774"/>
            <a:ext cx="2700337" cy="1965325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</a:gradFill>
          <a:ln>
            <a:noFill/>
          </a:ln>
          <a:effectLst>
            <a:softEdge rad="599033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FC54FF3D-A3A6-0B47-B5F4-9115246549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43" y="236020"/>
            <a:ext cx="3240000" cy="208285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602DA4E-B87B-7844-842A-94807647492A}"/>
              </a:ext>
            </a:extLst>
          </p:cNvPr>
          <p:cNvSpPr txBox="1"/>
          <p:nvPr userDrawn="1"/>
        </p:nvSpPr>
        <p:spPr>
          <a:xfrm>
            <a:off x="22030" y="4534600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58BE27-293E-9F46-A1C7-2B70FBFF3929}"/>
              </a:ext>
            </a:extLst>
          </p:cNvPr>
          <p:cNvSpPr txBox="1"/>
          <p:nvPr userDrawn="1"/>
        </p:nvSpPr>
        <p:spPr>
          <a:xfrm>
            <a:off x="1761541" y="3726188"/>
            <a:ext cx="35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8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18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18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0E21FE9-68A2-774F-8A1A-854CDFD61A37}"/>
              </a:ext>
            </a:extLst>
          </p:cNvPr>
          <p:cNvCxnSpPr/>
          <p:nvPr userDrawn="1"/>
        </p:nvCxnSpPr>
        <p:spPr>
          <a:xfrm>
            <a:off x="5507765" y="3596004"/>
            <a:ext cx="0" cy="766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90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7EA145DC-401C-2547-A97C-65FDC3305B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72400" cy="4737100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FC54FF3D-A3A6-0B47-B5F4-9115246549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403" y="236020"/>
            <a:ext cx="3240000" cy="208285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602DA4E-B87B-7844-842A-94807647492A}"/>
              </a:ext>
            </a:extLst>
          </p:cNvPr>
          <p:cNvSpPr txBox="1"/>
          <p:nvPr userDrawn="1"/>
        </p:nvSpPr>
        <p:spPr>
          <a:xfrm>
            <a:off x="22030" y="4534600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58BE27-293E-9F46-A1C7-2B70FBFF3929}"/>
              </a:ext>
            </a:extLst>
          </p:cNvPr>
          <p:cNvSpPr txBox="1"/>
          <p:nvPr userDrawn="1"/>
        </p:nvSpPr>
        <p:spPr>
          <a:xfrm>
            <a:off x="5233054" y="479685"/>
            <a:ext cx="2233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8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18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18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0E21FE9-68A2-774F-8A1A-854CDFD61A37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6963297" y="938118"/>
            <a:ext cx="0" cy="766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21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92" userDrawn="1">
          <p15:clr>
            <a:srgbClr val="F26B43"/>
          </p15:clr>
        </p15:guide>
        <p15:guide id="2" pos="460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2DCB7360-2466-9442-BB77-FAD53C58E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2847" y="3591871"/>
            <a:ext cx="1486800" cy="7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37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B607CB9E-1F22-E64E-BDE6-D72EB1C31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2847" y="3591871"/>
            <a:ext cx="1486800" cy="7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91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83801211-D0B3-A247-85F0-F7CFA971F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2847" y="3591871"/>
            <a:ext cx="1486800" cy="7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28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33B8F691-0D89-9A46-9CA6-2C887C49E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2847" y="3591871"/>
            <a:ext cx="1486800" cy="7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20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BF3D4BF9-B336-004B-AADD-D9928E183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2847" y="3591871"/>
            <a:ext cx="1486800" cy="7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9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583249A1-7D49-2347-9E06-D0299629F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2847" y="3591871"/>
            <a:ext cx="1486800" cy="7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37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8242E0B8-2F30-AD42-AECD-753CCF48E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2847" y="3591871"/>
            <a:ext cx="1486800" cy="7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77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89964726-C2E4-F941-8D0F-7E919B08A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2847" y="3591871"/>
            <a:ext cx="1486800" cy="7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22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2C8E30B7-C0D3-8A40-B684-739DD603E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3327" y="1567009"/>
            <a:ext cx="1486800" cy="7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6004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NIF Profilfarger">
      <a:dk1>
        <a:srgbClr val="414041"/>
      </a:dk1>
      <a:lt1>
        <a:srgbClr val="F8F8F8"/>
      </a:lt1>
      <a:dk2>
        <a:srgbClr val="002D59"/>
      </a:dk2>
      <a:lt2>
        <a:srgbClr val="F8F8F8"/>
      </a:lt2>
      <a:accent1>
        <a:srgbClr val="005190"/>
      </a:accent1>
      <a:accent2>
        <a:srgbClr val="B3D6F1"/>
      </a:accent2>
      <a:accent3>
        <a:srgbClr val="FF2600"/>
      </a:accent3>
      <a:accent4>
        <a:srgbClr val="F6732B"/>
      </a:accent4>
      <a:accent5>
        <a:srgbClr val="FCB442"/>
      </a:accent5>
      <a:accent6>
        <a:srgbClr val="838286"/>
      </a:accent6>
      <a:hlink>
        <a:srgbClr val="008ED3"/>
      </a:hlink>
      <a:folHlink>
        <a:srgbClr val="00A74A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9F8342DDEA984468C1FD73ECB938984" ma:contentTypeVersion="20" ma:contentTypeDescription="Opprett et nytt dokument." ma:contentTypeScope="" ma:versionID="a33b5e21107e85dd83356ccbe828eaa3">
  <xsd:schema xmlns:xsd="http://www.w3.org/2001/XMLSchema" xmlns:xs="http://www.w3.org/2001/XMLSchema" xmlns:p="http://schemas.microsoft.com/office/2006/metadata/properties" xmlns:ns2="58687678-57e8-492f-9998-733991d03c6e" xmlns:ns3="14164ba9-64da-4f46-9b57-696a25d4b718" xmlns:ns4="9e538389-cabc-4d4e-918a-8beb7ac0ecaa" targetNamespace="http://schemas.microsoft.com/office/2006/metadata/properties" ma:root="true" ma:fieldsID="ad02f79ac5983d757376ec31579fbc7d" ns2:_="" ns3:_="" ns4:_="">
    <xsd:import namespace="58687678-57e8-492f-9998-733991d03c6e"/>
    <xsd:import namespace="14164ba9-64da-4f46-9b57-696a25d4b718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4:g1147757294b41319128a5f4a78b9fe8" minOccurs="0"/>
                <xsd:element ref="ns4:TaxCatchAll" minOccurs="0"/>
                <xsd:element ref="ns4:Arkivverdig" minOccurs="0"/>
                <xsd:element ref="ns4:Innkommende_x002f_utgående_x002f_internt" minOccurs="0"/>
                <xsd:element ref="ns4:n76ee7fedcee4117ac518f875391cb3b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87678-57e8-492f-9998-733991d03c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64ba9-64da-4f46-9b57-696a25d4b71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g1147757294b41319128a5f4a78b9fe8" ma:index="19" nillable="true" ma:taxonomy="true" ma:internalName="g1147757294b41319128a5f4a78b9fe8" ma:taxonomyFieldName="Dokumenttype" ma:displayName="Dokumenttype" ma:default="" ma:fieldId="{01147757-294b-4131-9128-a5f4a78b9fe8}" ma:sspId="7c35df68-1123-4a3a-b80a-3e4e7d44f2b2" ma:termSetId="a97e9ca6-64ab-43f8-a959-7efd7069fbc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0" nillable="true" ma:displayName="Taxonomy Catch All Column" ma:hidden="true" ma:list="{98d90617-f0ba-40aa-969e-e7743a1a2df9}" ma:internalName="TaxCatchAll" ma:showField="CatchAllData" ma:web="14164ba9-64da-4f46-9b57-696a25d4b7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rkivverdig" ma:index="21" nillable="true" ma:displayName="Arkivverdig" ma:default="0" ma:internalName="Arkivverdig">
      <xsd:simpleType>
        <xsd:restriction base="dms:Boolean"/>
      </xsd:simpleType>
    </xsd:element>
    <xsd:element name="Innkommende_x002f_utgående_x002f_internt" ma:index="22" nillable="true" ma:displayName="Innkommende/utgående/internt" ma:format="Dropdown" ma:internalName="Innkommende_x002F_utg_x00e5_ende_x002F_internt">
      <xsd:simpleType>
        <xsd:restriction base="dms:Choice">
          <xsd:enumeration value="Innkommende"/>
          <xsd:enumeration value="Utgående"/>
          <xsd:enumeration value="Internt"/>
        </xsd:restriction>
      </xsd:simpleType>
    </xsd:element>
    <xsd:element name="n76ee7fedcee4117ac518f875391cb3b" ma:index="24" nillable="true" ma:taxonomy="true" ma:internalName="n76ee7fedcee4117ac518f875391cb3b" ma:taxonomyFieldName="Kommentar" ma:displayName="Kommentar" ma:default="" ma:fieldId="{776ee7fe-dcee-4117-ac51-8f875391cb3b}" ma:sspId="7c35df68-1123-4a3a-b80a-3e4e7d44f2b2" ma:termSetId="f4e87305-d4c1-4099-bc35-d2d1fa65d37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kivverdig xmlns="9e538389-cabc-4d4e-918a-8beb7ac0ecaa">false</Arkivverdig>
    <Innkommende_x002f_utgående_x002f_internt xmlns="9e538389-cabc-4d4e-918a-8beb7ac0ecaa" xsi:nil="true"/>
    <n76ee7fedcee4117ac518f875391cb3b xmlns="9e538389-cabc-4d4e-918a-8beb7ac0ecaa">
      <Terms xmlns="http://schemas.microsoft.com/office/infopath/2007/PartnerControls"/>
    </n76ee7fedcee4117ac518f875391cb3b>
    <g1147757294b41319128a5f4a78b9fe8 xmlns="9e538389-cabc-4d4e-918a-8beb7ac0ecaa">
      <Terms xmlns="http://schemas.microsoft.com/office/infopath/2007/PartnerControls"/>
    </g1147757294b41319128a5f4a78b9fe8>
    <TaxCatchAll xmlns="9e538389-cabc-4d4e-918a-8beb7ac0ecaa"/>
  </documentManagement>
</p:properties>
</file>

<file path=customXml/itemProps1.xml><?xml version="1.0" encoding="utf-8"?>
<ds:datastoreItem xmlns:ds="http://schemas.openxmlformats.org/officeDocument/2006/customXml" ds:itemID="{AC2BCE17-FB03-4430-96F2-A8637EEA8A5C}"/>
</file>

<file path=customXml/itemProps2.xml><?xml version="1.0" encoding="utf-8"?>
<ds:datastoreItem xmlns:ds="http://schemas.openxmlformats.org/officeDocument/2006/customXml" ds:itemID="{34ABD838-0E71-44B3-B37F-7F3B8749CFD7}"/>
</file>

<file path=customXml/itemProps3.xml><?xml version="1.0" encoding="utf-8"?>
<ds:datastoreItem xmlns:ds="http://schemas.openxmlformats.org/officeDocument/2006/customXml" ds:itemID="{39D80599-4069-4A7E-88D1-CA5733239A8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</TotalTime>
  <Words>1321</Words>
  <Application>Microsoft Macintosh PowerPoint</Application>
  <PresentationFormat>Egendefinert</PresentationFormat>
  <Paragraphs>26</Paragraphs>
  <Slides>9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9</vt:i4>
      </vt:variant>
      <vt:variant>
        <vt:lpstr>Lysbildetitler</vt:lpstr>
      </vt:variant>
      <vt:variant>
        <vt:i4>9</vt:i4>
      </vt:variant>
    </vt:vector>
  </HeadingPairs>
  <TitlesOfParts>
    <vt:vector size="20" baseType="lpstr">
      <vt:lpstr>Arial</vt:lpstr>
      <vt:lpstr>Calibri</vt:lpstr>
      <vt:lpstr>1_Office-tema</vt:lpstr>
      <vt:lpstr>Office-tema</vt:lpstr>
      <vt:lpstr>2_Office-tema</vt:lpstr>
      <vt:lpstr>3_Office-tema</vt:lpstr>
      <vt:lpstr>4_Office-tema</vt:lpstr>
      <vt:lpstr>5_Office-tema</vt:lpstr>
      <vt:lpstr>6_Office-tema</vt:lpstr>
      <vt:lpstr>7_Office-tema</vt:lpstr>
      <vt:lpstr>8_Office-tema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Brekkan, Vigdis</dc:creator>
  <cp:keywords/>
  <dc:description/>
  <cp:lastModifiedBy>Brekkan, Vigdis</cp:lastModifiedBy>
  <cp:revision>19</cp:revision>
  <dcterms:created xsi:type="dcterms:W3CDTF">2021-06-17T15:37:48Z</dcterms:created>
  <dcterms:modified xsi:type="dcterms:W3CDTF">2021-07-13T18:55:26Z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0x01010009F8342DDEA984468C1FD73ECB938984</vt:lpwstr>
  </property>
</Properties>
</file>