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0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</p:sldMasterIdLst>
  <p:notesMasterIdLst>
    <p:notesMasterId r:id="rId19"/>
  </p:notesMasterIdLst>
  <p:sldIdLst>
    <p:sldId id="257" r:id="rId10"/>
    <p:sldId id="256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79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87255"/>
  </p:normalViewPr>
  <p:slideViewPr>
    <p:cSldViewPr snapToGrid="0" snapToObjects="1" showGuides="1">
      <p:cViewPr varScale="1">
        <p:scale>
          <a:sx n="47" d="100"/>
          <a:sy n="47" d="100"/>
        </p:scale>
        <p:origin x="4720" y="296"/>
      </p:cViewPr>
      <p:guideLst>
        <p:guide orient="horz" pos="7679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084D8-DCB2-FA44-BA46-5D5C438EF46A}" type="datetimeFigureOut">
              <a:rPr lang="nb-NO" smtClean="0"/>
              <a:t>13.07.2021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2A510-7EA2-9E48-A08D-086A8BF6B7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40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Eventuelle samarbeidspartneres logo: Plasseres i bunnen av annonsen og skal ikke være større enn logoen til NIF/IK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5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Foto: Bildet skal kun brukes i denne kampanjen og skal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04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Foto: Bildet skal kun brukes i denne kampanjen og skal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629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Foto: Bildet skal kun brukes i denne kampanjen og skal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91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Foto: Bildet skal kun brukes i denne kampanjen og skal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96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Foto: Bildet skal kun brukes i denne kampanjen og skal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83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Foto: Bildet skal kun brukes i denne kampanjen og skal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09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Foto: Bildet skal kun brukes i denne kampanjen og skal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53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idrettskrets-logo: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/>
            </a:br>
            <a:endParaRPr lang="nb-NO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Foto</a:t>
            </a:r>
            <a:r>
              <a:rPr lang="nb-NO" dirty="0"/>
              <a:t>: Bildet skal kun brukes i denne kampanjen og skal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37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82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79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7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57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4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47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2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1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0AD553FF-B54B-0947-B327-E9D459ABCD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986" y="4058494"/>
            <a:ext cx="11772000" cy="756771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572EFD-EEDF-C745-A1E6-B1FCF4868FE9}"/>
              </a:ext>
            </a:extLst>
          </p:cNvPr>
          <p:cNvSpPr txBox="1"/>
          <p:nvPr userDrawn="1"/>
        </p:nvSpPr>
        <p:spPr>
          <a:xfrm>
            <a:off x="0" y="12808325"/>
            <a:ext cx="13715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spc="10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</a:t>
            </a:r>
          </a:p>
          <a:p>
            <a:pPr algn="ctr"/>
            <a:r>
              <a:rPr lang="nb-NO" sz="5400" spc="10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#</a:t>
            </a:r>
            <a:r>
              <a:rPr lang="nb-NO" sz="5400" spc="100" dirty="0" err="1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5400" spc="100" dirty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F41383B3-5B2B-1444-9C81-D49B8BE4F43F}"/>
              </a:ext>
            </a:extLst>
          </p:cNvPr>
          <p:cNvCxnSpPr>
            <a:cxnSpLocks noChangeAspect="1"/>
          </p:cNvCxnSpPr>
          <p:nvPr userDrawn="1"/>
        </p:nvCxnSpPr>
        <p:spPr>
          <a:xfrm rot="5400000">
            <a:off x="6915152" y="12535619"/>
            <a:ext cx="0" cy="5508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54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79" userDrawn="1">
          <p15:clr>
            <a:srgbClr val="F26B43"/>
          </p15:clr>
        </p15:guide>
        <p15:guide id="2" pos="4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person, sport, spiller&#10;&#10;Automatisk generert beskrivelse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6" y="-1"/>
            <a:ext cx="13856676" cy="2438241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9B3A31A-BCC7-C440-9708-FE3DE4D08A99}"/>
              </a:ext>
            </a:extLst>
          </p:cNvPr>
          <p:cNvSpPr/>
          <p:nvPr userDrawn="1"/>
        </p:nvSpPr>
        <p:spPr>
          <a:xfrm rot="10800000">
            <a:off x="-140676" y="0"/>
            <a:ext cx="13877778" cy="41757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572EFD-EEDF-C745-A1E6-B1FCF4868FE9}"/>
              </a:ext>
            </a:extLst>
          </p:cNvPr>
          <p:cNvSpPr txBox="1"/>
          <p:nvPr userDrawn="1"/>
        </p:nvSpPr>
        <p:spPr>
          <a:xfrm>
            <a:off x="279119" y="128148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8AF9839-0136-2E4F-B80D-BF6A309216E6}"/>
              </a:ext>
            </a:extLst>
          </p:cNvPr>
          <p:cNvCxnSpPr/>
          <p:nvPr userDrawn="1"/>
        </p:nvCxnSpPr>
        <p:spPr>
          <a:xfrm>
            <a:off x="8928761" y="94539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k 6">
            <a:extLst>
              <a:ext uri="{FF2B5EF4-FFF2-40B4-BE49-F238E27FC236}">
                <a16:creationId xmlns:a16="http://schemas.microsoft.com/office/drawing/2014/main" id="{B2EBE1A8-96D7-FF4C-8FA4-5B1AA19C1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600" y="15143982"/>
            <a:ext cx="11772000" cy="75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6" y="-1"/>
            <a:ext cx="13856676" cy="2438241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CCD0ABA4-49F4-A546-83FC-25D8D727A24E}"/>
              </a:ext>
            </a:extLst>
          </p:cNvPr>
          <p:cNvSpPr/>
          <p:nvPr userDrawn="1"/>
        </p:nvSpPr>
        <p:spPr>
          <a:xfrm>
            <a:off x="-161778" y="18105120"/>
            <a:ext cx="13877778" cy="62772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572EFD-EEDF-C745-A1E6-B1FCF4868FE9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2EBE1A8-96D7-FF4C-8FA4-5B1AA19C1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8AF9839-0136-2E4F-B80D-BF6A309216E6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6" y="-1"/>
            <a:ext cx="13856676" cy="2438241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CCD0ABA4-49F4-A546-83FC-25D8D727A24E}"/>
              </a:ext>
            </a:extLst>
          </p:cNvPr>
          <p:cNvSpPr/>
          <p:nvPr userDrawn="1"/>
        </p:nvSpPr>
        <p:spPr>
          <a:xfrm>
            <a:off x="-161778" y="17739360"/>
            <a:ext cx="13877778" cy="66430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572EFD-EEDF-C745-A1E6-B1FCF4868FE9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8B8854A3-F79A-E945-B273-6D3F0FC3A1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8AF9839-0136-2E4F-B80D-BF6A309216E6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8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6" y="-1"/>
            <a:ext cx="13856676" cy="2438241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CCD0ABA4-49F4-A546-83FC-25D8D727A24E}"/>
              </a:ext>
            </a:extLst>
          </p:cNvPr>
          <p:cNvSpPr/>
          <p:nvPr userDrawn="1"/>
        </p:nvSpPr>
        <p:spPr>
          <a:xfrm>
            <a:off x="-161778" y="17739360"/>
            <a:ext cx="13877778" cy="66430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6" y="-1"/>
            <a:ext cx="13856676" cy="2438241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70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6" y="-1"/>
            <a:ext cx="13856676" cy="24382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CF6EFB1-1A75-734B-8E6A-03D7031F31A5}"/>
              </a:ext>
            </a:extLst>
          </p:cNvPr>
          <p:cNvSpPr/>
          <p:nvPr userDrawn="1"/>
        </p:nvSpPr>
        <p:spPr>
          <a:xfrm>
            <a:off x="-161778" y="17495520"/>
            <a:ext cx="13877778" cy="68868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8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6" y="-1"/>
            <a:ext cx="13856676" cy="24382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CF6EFB1-1A75-734B-8E6A-03D7031F31A5}"/>
              </a:ext>
            </a:extLst>
          </p:cNvPr>
          <p:cNvSpPr/>
          <p:nvPr userDrawn="1"/>
        </p:nvSpPr>
        <p:spPr>
          <a:xfrm>
            <a:off x="-161778" y="17495520"/>
            <a:ext cx="13877778" cy="68868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6" y="-1"/>
            <a:ext cx="13856676" cy="24382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CF6EFB1-1A75-734B-8E6A-03D7031F31A5}"/>
              </a:ext>
            </a:extLst>
          </p:cNvPr>
          <p:cNvSpPr/>
          <p:nvPr userDrawn="1"/>
        </p:nvSpPr>
        <p:spPr>
          <a:xfrm>
            <a:off x="-161778" y="19446240"/>
            <a:ext cx="13877778" cy="49361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18E99557-EE8F-3547-A553-E13D7B4B3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8013" y="16181610"/>
            <a:ext cx="3420000" cy="17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7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C4E6C2F-DAB2-A34E-AD29-7922ABB81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050" y="975536"/>
            <a:ext cx="3110400" cy="1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74B08E91-FB67-BD47-9273-C2D37C5E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050" y="21061856"/>
            <a:ext cx="3110400" cy="1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51221DE9-8822-634D-9E89-FD221E45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050" y="21061856"/>
            <a:ext cx="3110400" cy="1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FBE5AF0-3859-DC48-8B1A-4573B5A8C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050" y="21061856"/>
            <a:ext cx="3110400" cy="1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9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2D73A0A2-B51A-4341-A264-8E46365AE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050" y="21061856"/>
            <a:ext cx="3110400" cy="1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14B58E36-3865-6241-B9A2-C0EFF1C15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050" y="21061856"/>
            <a:ext cx="3110400" cy="1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4A4043BA-A2E7-2840-B5D6-CBABF17D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050" y="21061856"/>
            <a:ext cx="3110400" cy="1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01C1F349-AAE8-2E4C-9BB7-71A2A4F26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050" y="21061856"/>
            <a:ext cx="3110400" cy="1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57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NIF Profilfarger">
      <a:dk1>
        <a:srgbClr val="414041"/>
      </a:dk1>
      <a:lt1>
        <a:srgbClr val="F8F8F8"/>
      </a:lt1>
      <a:dk2>
        <a:srgbClr val="002D59"/>
      </a:dk2>
      <a:lt2>
        <a:srgbClr val="F8F8F8"/>
      </a:lt2>
      <a:accent1>
        <a:srgbClr val="005190"/>
      </a:accent1>
      <a:accent2>
        <a:srgbClr val="B3D6F1"/>
      </a:accent2>
      <a:accent3>
        <a:srgbClr val="FF2600"/>
      </a:accent3>
      <a:accent4>
        <a:srgbClr val="F6732B"/>
      </a:accent4>
      <a:accent5>
        <a:srgbClr val="FCB442"/>
      </a:accent5>
      <a:accent6>
        <a:srgbClr val="838286"/>
      </a:accent6>
      <a:hlink>
        <a:srgbClr val="008ED3"/>
      </a:hlink>
      <a:folHlink>
        <a:srgbClr val="00A74A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F8342DDEA984468C1FD73ECB938984" ma:contentTypeVersion="20" ma:contentTypeDescription="Opprett et nytt dokument." ma:contentTypeScope="" ma:versionID="a33b5e21107e85dd83356ccbe828eaa3">
  <xsd:schema xmlns:xsd="http://www.w3.org/2001/XMLSchema" xmlns:xs="http://www.w3.org/2001/XMLSchema" xmlns:p="http://schemas.microsoft.com/office/2006/metadata/properties" xmlns:ns2="58687678-57e8-492f-9998-733991d03c6e" xmlns:ns3="14164ba9-64da-4f46-9b57-696a25d4b718" xmlns:ns4="9e538389-cabc-4d4e-918a-8beb7ac0ecaa" targetNamespace="http://schemas.microsoft.com/office/2006/metadata/properties" ma:root="true" ma:fieldsID="ad02f79ac5983d757376ec31579fbc7d" ns2:_="" ns3:_="" ns4:_="">
    <xsd:import namespace="58687678-57e8-492f-9998-733991d03c6e"/>
    <xsd:import namespace="14164ba9-64da-4f46-9b57-696a25d4b718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4:g1147757294b41319128a5f4a78b9fe8" minOccurs="0"/>
                <xsd:element ref="ns4:TaxCatchAll" minOccurs="0"/>
                <xsd:element ref="ns4:Arkivverdig" minOccurs="0"/>
                <xsd:element ref="ns4:Innkommende_x002f_utgående_x002f_internt" minOccurs="0"/>
                <xsd:element ref="ns4:n76ee7fedcee4117ac518f875391cb3b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87678-57e8-492f-9998-733991d03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64ba9-64da-4f46-9b57-696a25d4b71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g1147757294b41319128a5f4a78b9fe8" ma:index="19" nillable="true" ma:taxonomy="true" ma:internalName="g1147757294b41319128a5f4a78b9fe8" ma:taxonomyFieldName="Dokumenttype" ma:displayName="Dokumenttype" ma:default="" ma:fieldId="{01147757-294b-4131-9128-a5f4a78b9fe8}" ma:sspId="7c35df68-1123-4a3a-b80a-3e4e7d44f2b2" ma:termSetId="a97e9ca6-64ab-43f8-a959-7efd7069fb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98d90617-f0ba-40aa-969e-e7743a1a2df9}" ma:internalName="TaxCatchAll" ma:showField="CatchAllData" ma:web="14164ba9-64da-4f46-9b57-696a25d4b7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rkivverdig" ma:index="21" nillable="true" ma:displayName="Arkivverdig" ma:default="0" ma:internalName="Arkivverdig">
      <xsd:simpleType>
        <xsd:restriction base="dms:Boolean"/>
      </xsd:simpleType>
    </xsd:element>
    <xsd:element name="Innkommende_x002f_utgående_x002f_internt" ma:index="22" nillable="true" ma:displayName="Innkommende/utgående/internt" ma:format="Dropdown" ma:internalName="Innkommende_x002F_utg_x00e5_ende_x002F_internt">
      <xsd:simpleType>
        <xsd:restriction base="dms:Choice">
          <xsd:enumeration value="Innkommende"/>
          <xsd:enumeration value="Utgående"/>
          <xsd:enumeration value="Internt"/>
        </xsd:restriction>
      </xsd:simpleType>
    </xsd:element>
    <xsd:element name="n76ee7fedcee4117ac518f875391cb3b" ma:index="24" nillable="true" ma:taxonomy="true" ma:internalName="n76ee7fedcee4117ac518f875391cb3b" ma:taxonomyFieldName="Kommentar" ma:displayName="Kommentar" ma:default="" ma:fieldId="{776ee7fe-dcee-4117-ac51-8f875391cb3b}" ma:sspId="7c35df68-1123-4a3a-b80a-3e4e7d44f2b2" ma:termSetId="f4e87305-d4c1-4099-bc35-d2d1fa65d37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kivverdig xmlns="9e538389-cabc-4d4e-918a-8beb7ac0ecaa">false</Arkivverdig>
    <Innkommende_x002f_utgående_x002f_internt xmlns="9e538389-cabc-4d4e-918a-8beb7ac0ecaa" xsi:nil="true"/>
    <n76ee7fedcee4117ac518f875391cb3b xmlns="9e538389-cabc-4d4e-918a-8beb7ac0ecaa">
      <Terms xmlns="http://schemas.microsoft.com/office/infopath/2007/PartnerControls"/>
    </n76ee7fedcee4117ac518f875391cb3b>
    <g1147757294b41319128a5f4a78b9fe8 xmlns="9e538389-cabc-4d4e-918a-8beb7ac0ecaa">
      <Terms xmlns="http://schemas.microsoft.com/office/infopath/2007/PartnerControls"/>
    </g1147757294b41319128a5f4a78b9fe8>
    <TaxCatchAll xmlns="9e538389-cabc-4d4e-918a-8beb7ac0ecaa"/>
  </documentManagement>
</p:properties>
</file>

<file path=customXml/itemProps1.xml><?xml version="1.0" encoding="utf-8"?>
<ds:datastoreItem xmlns:ds="http://schemas.openxmlformats.org/officeDocument/2006/customXml" ds:itemID="{8C182C36-0F14-4586-BF9F-F1F7B0D6CD53}"/>
</file>

<file path=customXml/itemProps2.xml><?xml version="1.0" encoding="utf-8"?>
<ds:datastoreItem xmlns:ds="http://schemas.openxmlformats.org/officeDocument/2006/customXml" ds:itemID="{DFFE1F0A-625F-4B67-88C5-0DBBC056D68B}"/>
</file>

<file path=customXml/itemProps3.xml><?xml version="1.0" encoding="utf-8"?>
<ds:datastoreItem xmlns:ds="http://schemas.openxmlformats.org/officeDocument/2006/customXml" ds:itemID="{436E89AF-D23B-48AF-AE1F-9EF0736CC3A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1343</Words>
  <Application>Microsoft Macintosh PowerPoint</Application>
  <PresentationFormat>Egendefinert</PresentationFormat>
  <Paragraphs>26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9</vt:i4>
      </vt:variant>
    </vt:vector>
  </HeadingPairs>
  <TitlesOfParts>
    <vt:vector size="20" baseType="lpstr">
      <vt:lpstr>Arial</vt:lpstr>
      <vt:lpstr>Calibri</vt:lpstr>
      <vt:lpstr>1_Office-tema</vt:lpstr>
      <vt:lpstr>Office-tema</vt:lpstr>
      <vt:lpstr>2_Office-tema</vt:lpstr>
      <vt:lpstr>3_Office-tema</vt:lpstr>
      <vt:lpstr>4_Office-tema</vt:lpstr>
      <vt:lpstr>5_Office-tema</vt:lpstr>
      <vt:lpstr>6_Office-tema</vt:lpstr>
      <vt:lpstr>7_Office-tema</vt:lpstr>
      <vt:lpstr>8_Office-tema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Brekkan, Vigdis</cp:lastModifiedBy>
  <cp:revision>21</cp:revision>
  <dcterms:created xsi:type="dcterms:W3CDTF">2021-06-17T14:20:47Z</dcterms:created>
  <dcterms:modified xsi:type="dcterms:W3CDTF">2021-07-13T18:35:50Z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0x01010009F8342DDEA984468C1FD73ECB938984</vt:lpwstr>
  </property>
</Properties>
</file>