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</p:sldMasterIdLst>
  <p:notesMasterIdLst>
    <p:notesMasterId r:id="rId19"/>
  </p:notesMasterIdLst>
  <p:sldIdLst>
    <p:sldId id="257" r:id="rId10"/>
    <p:sldId id="256" r:id="rId11"/>
    <p:sldId id="258" r:id="rId12"/>
    <p:sldId id="259" r:id="rId13"/>
    <p:sldId id="260" r:id="rId14"/>
    <p:sldId id="261" r:id="rId15"/>
    <p:sldId id="262" r:id="rId16"/>
    <p:sldId id="263" r:id="rId17"/>
    <p:sldId id="264" r:id="rId18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1"/>
    <p:restoredTop sz="83858"/>
  </p:normalViewPr>
  <p:slideViewPr>
    <p:cSldViewPr snapToGrid="0" snapToObjects="1" showGuides="1">
      <p:cViewPr varScale="1">
        <p:scale>
          <a:sx n="72" d="100"/>
          <a:sy n="72" d="100"/>
        </p:scale>
        <p:origin x="252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5930D-8D03-3F45-A757-3C6E19ACA904}" type="datetimeFigureOut">
              <a:rPr lang="nb-NO" smtClean="0"/>
              <a:t>13.07.2021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E3057-8A70-DE4E-B3BD-1FEC5A65554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79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827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4845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56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36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5539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19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219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1080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E3057-8A70-DE4E-B3BD-1FEC5A65554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81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15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41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5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14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62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6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29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37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83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9283" y="2161090"/>
            <a:ext cx="10359997" cy="666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tx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53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43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2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8061652-CA9C-FB48-B1A8-A24DFFA49CCF}"/>
              </a:ext>
            </a:extLst>
          </p:cNvPr>
          <p:cNvSpPr/>
          <p:nvPr userDrawn="1"/>
        </p:nvSpPr>
        <p:spPr>
          <a:xfrm>
            <a:off x="0" y="9318856"/>
            <a:ext cx="13716000" cy="43971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0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8061652-CA9C-FB48-B1A8-A24DFFA49CCF}"/>
              </a:ext>
            </a:extLst>
          </p:cNvPr>
          <p:cNvSpPr/>
          <p:nvPr userDrawn="1"/>
        </p:nvSpPr>
        <p:spPr>
          <a:xfrm>
            <a:off x="0" y="9318856"/>
            <a:ext cx="13716000" cy="43971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8061652-CA9C-FB48-B1A8-A24DFFA49CCF}"/>
              </a:ext>
            </a:extLst>
          </p:cNvPr>
          <p:cNvSpPr/>
          <p:nvPr userDrawn="1"/>
        </p:nvSpPr>
        <p:spPr>
          <a:xfrm>
            <a:off x="0" y="9318856"/>
            <a:ext cx="13716000" cy="43971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58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F83FFCE-9AB9-044F-A8A6-3D5F047D4BF9}"/>
              </a:ext>
            </a:extLst>
          </p:cNvPr>
          <p:cNvSpPr/>
          <p:nvPr userDrawn="1"/>
        </p:nvSpPr>
        <p:spPr>
          <a:xfrm>
            <a:off x="0" y="10219766"/>
            <a:ext cx="13716000" cy="34962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7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F83FFCE-9AB9-044F-A8A6-3D5F047D4BF9}"/>
              </a:ext>
            </a:extLst>
          </p:cNvPr>
          <p:cNvSpPr/>
          <p:nvPr userDrawn="1"/>
        </p:nvSpPr>
        <p:spPr>
          <a:xfrm>
            <a:off x="0" y="9503764"/>
            <a:ext cx="13716000" cy="421223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6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A95EA8D-010A-9C4C-BC41-76C51C540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F83FFCE-9AB9-044F-A8A6-3D5F047D4BF9}"/>
              </a:ext>
            </a:extLst>
          </p:cNvPr>
          <p:cNvSpPr/>
          <p:nvPr userDrawn="1"/>
        </p:nvSpPr>
        <p:spPr>
          <a:xfrm>
            <a:off x="0" y="9503764"/>
            <a:ext cx="13716000" cy="421223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BC503D1-C244-E247-A922-7F55C455E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00" y="733733"/>
            <a:ext cx="6840000" cy="439714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65FCEA0-884D-1942-AF59-615299599CCA}"/>
              </a:ext>
            </a:extLst>
          </p:cNvPr>
          <p:cNvSpPr txBox="1"/>
          <p:nvPr userDrawn="1"/>
        </p:nvSpPr>
        <p:spPr>
          <a:xfrm>
            <a:off x="366238" y="13128610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AF7C23-4FEA-2946-BAC2-D325CEEFB99B}"/>
              </a:ext>
            </a:extLst>
          </p:cNvPr>
          <p:cNvSpPr txBox="1"/>
          <p:nvPr userDrawn="1"/>
        </p:nvSpPr>
        <p:spPr>
          <a:xfrm>
            <a:off x="1272797" y="11243343"/>
            <a:ext cx="73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4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4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4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8814E670-39A2-784F-BC4C-9B327B247774}"/>
              </a:ext>
            </a:extLst>
          </p:cNvPr>
          <p:cNvCxnSpPr/>
          <p:nvPr userDrawn="1"/>
        </p:nvCxnSpPr>
        <p:spPr>
          <a:xfrm>
            <a:off x="9102258" y="10910380"/>
            <a:ext cx="0" cy="1623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61E6438C-B489-414A-B6C6-4F9F82464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6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BD52BC80-4D61-D243-8B05-2E1EF56C6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5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9A6A5F74-4241-FB42-BB13-CFAC80738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4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3133BD7C-0553-674E-BA6B-B21EE45F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D22DC1E2-4EA6-B642-A37C-4ED0BD281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0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FB274F29-BFF2-BC43-908C-BD92BA025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881CA46F-F1B8-F249-80F3-CFA33570D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259FA920-7DD8-F94B-BF9F-4A9D5BD9E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406247E3-4746-DA42-BC4E-280FF2F9C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28" y="10910380"/>
            <a:ext cx="3131231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608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F8342DDEA984468C1FD73ECB938984" ma:contentTypeVersion="20" ma:contentTypeDescription="Opprett et nytt dokument." ma:contentTypeScope="" ma:versionID="a33b5e21107e85dd83356ccbe828eaa3">
  <xsd:schema xmlns:xsd="http://www.w3.org/2001/XMLSchema" xmlns:xs="http://www.w3.org/2001/XMLSchema" xmlns:p="http://schemas.microsoft.com/office/2006/metadata/properties" xmlns:ns2="58687678-57e8-492f-9998-733991d03c6e" xmlns:ns3="14164ba9-64da-4f46-9b57-696a25d4b718" xmlns:ns4="9e538389-cabc-4d4e-918a-8beb7ac0ecaa" targetNamespace="http://schemas.microsoft.com/office/2006/metadata/properties" ma:root="true" ma:fieldsID="ad02f79ac5983d757376ec31579fbc7d" ns2:_="" ns3:_="" ns4:_="">
    <xsd:import namespace="58687678-57e8-492f-9998-733991d03c6e"/>
    <xsd:import namespace="14164ba9-64da-4f46-9b57-696a25d4b718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4:g1147757294b41319128a5f4a78b9fe8" minOccurs="0"/>
                <xsd:element ref="ns4:TaxCatchAll" minOccurs="0"/>
                <xsd:element ref="ns4:Arkivverdig" minOccurs="0"/>
                <xsd:element ref="ns4:Innkommende_x002f_utgående_x002f_internt" minOccurs="0"/>
                <xsd:element ref="ns4:n76ee7fedcee4117ac518f875391cb3b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87678-57e8-492f-9998-733991d03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4ba9-64da-4f46-9b57-696a25d4b7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g1147757294b41319128a5f4a78b9fe8" ma:index="19" nillable="true" ma:taxonomy="true" ma:internalName="g1147757294b41319128a5f4a78b9fe8" ma:taxonomyFieldName="Dokumenttype" ma:displayName="Dokumenttype" ma:default="" ma:fieldId="{01147757-294b-4131-9128-a5f4a78b9fe8}" ma:sspId="7c35df68-1123-4a3a-b80a-3e4e7d44f2b2" ma:termSetId="a97e9ca6-64ab-43f8-a959-7efd7069fb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98d90617-f0ba-40aa-969e-e7743a1a2df9}" ma:internalName="TaxCatchAll" ma:showField="CatchAllData" ma:web="14164ba9-64da-4f46-9b57-696a25d4b7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kivverdig" ma:index="21" nillable="true" ma:displayName="Arkivverdig" ma:default="0" ma:internalName="Arkivverdig">
      <xsd:simpleType>
        <xsd:restriction base="dms:Boolean"/>
      </xsd:simpleType>
    </xsd:element>
    <xsd:element name="Innkommende_x002f_utgående_x002f_internt" ma:index="22" nillable="true" ma:displayName="Innkommende/utgående/internt" ma:format="Dropdown" ma:internalName="Innkommende_x002F_utg_x00e5_ende_x002F_internt">
      <xsd:simpleType>
        <xsd:restriction base="dms:Choice">
          <xsd:enumeration value="Innkommende"/>
          <xsd:enumeration value="Utgående"/>
          <xsd:enumeration value="Internt"/>
        </xsd:restriction>
      </xsd:simpleType>
    </xsd:element>
    <xsd:element name="n76ee7fedcee4117ac518f875391cb3b" ma:index="24" nillable="true" ma:taxonomy="true" ma:internalName="n76ee7fedcee4117ac518f875391cb3b" ma:taxonomyFieldName="Kommentar" ma:displayName="Kommentar" ma:default="" ma:fieldId="{776ee7fe-dcee-4117-ac51-8f875391cb3b}" ma:sspId="7c35df68-1123-4a3a-b80a-3e4e7d44f2b2" ma:termSetId="f4e87305-d4c1-4099-bc35-d2d1fa65d37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kivverdig xmlns="9e538389-cabc-4d4e-918a-8beb7ac0ecaa">false</Arkivverdig>
    <Innkommende_x002f_utgående_x002f_internt xmlns="9e538389-cabc-4d4e-918a-8beb7ac0ecaa" xsi:nil="true"/>
    <n76ee7fedcee4117ac518f875391cb3b xmlns="9e538389-cabc-4d4e-918a-8beb7ac0ecaa">
      <Terms xmlns="http://schemas.microsoft.com/office/infopath/2007/PartnerControls"/>
    </n76ee7fedcee4117ac518f875391cb3b>
    <g1147757294b41319128a5f4a78b9fe8 xmlns="9e538389-cabc-4d4e-918a-8beb7ac0ecaa">
      <Terms xmlns="http://schemas.microsoft.com/office/infopath/2007/PartnerControls"/>
    </g1147757294b41319128a5f4a78b9fe8>
    <TaxCatchAll xmlns="9e538389-cabc-4d4e-918a-8beb7ac0ecaa"/>
  </documentManagement>
</p:properties>
</file>

<file path=customXml/itemProps1.xml><?xml version="1.0" encoding="utf-8"?>
<ds:datastoreItem xmlns:ds="http://schemas.openxmlformats.org/officeDocument/2006/customXml" ds:itemID="{9DE59C7C-4504-41FB-A982-D79632AE03E5}"/>
</file>

<file path=customXml/itemProps2.xml><?xml version="1.0" encoding="utf-8"?>
<ds:datastoreItem xmlns:ds="http://schemas.openxmlformats.org/officeDocument/2006/customXml" ds:itemID="{62880D29-8F81-47DB-8CA7-D13D47FC857D}"/>
</file>

<file path=customXml/itemProps3.xml><?xml version="1.0" encoding="utf-8"?>
<ds:datastoreItem xmlns:ds="http://schemas.openxmlformats.org/officeDocument/2006/customXml" ds:itemID="{5ED8CDDF-0CDA-4A2F-82B2-AE3837071B1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</TotalTime>
  <Words>1321</Words>
  <Application>Microsoft Macintosh PowerPoint</Application>
  <PresentationFormat>Egendefinert</PresentationFormat>
  <Paragraphs>26</Paragraphs>
  <Slides>9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9</vt:i4>
      </vt:variant>
      <vt:variant>
        <vt:lpstr>Lysbildetitler</vt:lpstr>
      </vt:variant>
      <vt:variant>
        <vt:i4>9</vt:i4>
      </vt:variant>
    </vt:vector>
  </HeadingPairs>
  <TitlesOfParts>
    <vt:vector size="20" baseType="lpstr">
      <vt:lpstr>Arial</vt:lpstr>
      <vt:lpstr>Calibri</vt:lpstr>
      <vt:lpstr>1_Office-tema</vt:lpstr>
      <vt:lpstr>Office-tema</vt:lpstr>
      <vt:lpstr>2_Office-tema</vt:lpstr>
      <vt:lpstr>3_Office-tema</vt:lpstr>
      <vt:lpstr>4_Office-tema</vt:lpstr>
      <vt:lpstr>5_Office-tema</vt:lpstr>
      <vt:lpstr>6_Office-tema</vt:lpstr>
      <vt:lpstr>7_Office-tema</vt:lpstr>
      <vt:lpstr>8_Office-tema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19</cp:revision>
  <dcterms:created xsi:type="dcterms:W3CDTF">2021-06-17T15:09:54Z</dcterms:created>
  <dcterms:modified xsi:type="dcterms:W3CDTF">2021-07-13T18:33:20Z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0x01010009F8342DDEA984468C1FD73ECB938984</vt:lpwstr>
  </property>
</Properties>
</file>