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82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680" r:id="rId12"/>
  </p:sldMasterIdLst>
  <p:notesMasterIdLst>
    <p:notesMasterId r:id="rId25"/>
  </p:notesMasterIdLst>
  <p:sldIdLst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</p:sldIdLst>
  <p:sldSz cx="10415588" cy="3963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4"/>
    <p:restoredTop sz="82173"/>
  </p:normalViewPr>
  <p:slideViewPr>
    <p:cSldViewPr snapToGrid="0" snapToObjects="1">
      <p:cViewPr>
        <p:scale>
          <a:sx n="155" d="100"/>
          <a:sy n="155" d="100"/>
        </p:scale>
        <p:origin x="360" y="1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79C5-1CF0-9742-9B35-FF3D832F7ED7}" type="datetimeFigureOut">
              <a:rPr lang="nb-NO" smtClean="0"/>
              <a:t>10.09.2021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-623888" y="1143000"/>
            <a:ext cx="81057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B98F2-9E16-CB46-A917-FD95F5CA05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82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1pPr>
    <a:lvl2pPr marL="345095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2pPr>
    <a:lvl3pPr marL="690189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3pPr>
    <a:lvl4pPr marL="1035284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4pPr>
    <a:lvl5pPr marL="1380378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5pPr>
    <a:lvl6pPr marL="1725473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6pPr>
    <a:lvl7pPr marL="2070567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7pPr>
    <a:lvl8pPr marL="2415662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8pPr>
    <a:lvl9pPr marL="2760756" algn="l" defTabSz="690189" rtl="0" eaLnBrk="1" latinLnBrk="0" hangingPunct="1">
      <a:defRPr sz="9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90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218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24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111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056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6306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5502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7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6481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92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421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579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idrettskrets-logo: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820 Høyde: 312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60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B98F2-9E16-CB46-A917-FD95F5CA058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208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59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4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62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16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29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0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9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53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2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70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94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57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655" y="349458"/>
            <a:ext cx="4827600" cy="310346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087674" y="901156"/>
            <a:ext cx="3895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</a:t>
            </a:r>
          </a:p>
          <a:p>
            <a:pPr algn="l"/>
            <a:r>
              <a:rPr lang="nb-NO" sz="32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#</a:t>
            </a:r>
            <a:r>
              <a:rPr lang="nb-NO" sz="32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2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185741" y="2157038"/>
            <a:ext cx="896400" cy="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9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sport&#10;&#10;Automatisk generert beskrivelse">
            <a:extLst>
              <a:ext uri="{FF2B5EF4-FFF2-40B4-BE49-F238E27FC236}">
                <a16:creationId xmlns:a16="http://schemas.microsoft.com/office/drawing/2014/main" id="{9DF6F155-881D-2A47-9957-AACC1F1C5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06780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Sofie Torlei Olsen / NIF</a:t>
            </a:r>
          </a:p>
        </p:txBody>
      </p:sp>
    </p:spTree>
    <p:extLst>
      <p:ext uri="{BB962C8B-B14F-4D97-AF65-F5344CB8AC3E}">
        <p14:creationId xmlns:p14="http://schemas.microsoft.com/office/powerpoint/2010/main" val="315909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gutt, ung&#10;&#10;Automatisk generert beskrivelse">
            <a:extLst>
              <a:ext uri="{FF2B5EF4-FFF2-40B4-BE49-F238E27FC236}">
                <a16:creationId xmlns:a16="http://schemas.microsoft.com/office/drawing/2014/main" id="{74B012C1-A8CA-0441-A84D-84E994452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06780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Caroline Dokken Wendelborg / NIF</a:t>
            </a:r>
          </a:p>
        </p:txBody>
      </p:sp>
    </p:spTree>
    <p:extLst>
      <p:ext uri="{BB962C8B-B14F-4D97-AF65-F5344CB8AC3E}">
        <p14:creationId xmlns:p14="http://schemas.microsoft.com/office/powerpoint/2010/main" val="172306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utendørs, sete, stol&#10;&#10;Automatisk generert beskrivelse">
            <a:extLst>
              <a:ext uri="{FF2B5EF4-FFF2-40B4-BE49-F238E27FC236}">
                <a16:creationId xmlns:a16="http://schemas.microsoft.com/office/drawing/2014/main" id="{FE01086F-1F60-3E4A-A6ED-AB7D9A88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06780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210962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Erik Berglund / Norges Basketballforbund</a:t>
            </a:r>
          </a:p>
        </p:txBody>
      </p:sp>
    </p:spTree>
    <p:extLst>
      <p:ext uri="{BB962C8B-B14F-4D97-AF65-F5344CB8AC3E}">
        <p14:creationId xmlns:p14="http://schemas.microsoft.com/office/powerpoint/2010/main" val="29562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sport, spiller&#10;&#10;Automatisk generert beskrivelse">
            <a:extLst>
              <a:ext uri="{FF2B5EF4-FFF2-40B4-BE49-F238E27FC236}">
                <a16:creationId xmlns:a16="http://schemas.microsoft.com/office/drawing/2014/main" id="{4E5586A4-348C-F04B-9148-7676B1F8F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343653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2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himmel, utendørs, gress, person&#10;&#10;Automatisk generert beskrivelse">
            <a:extLst>
              <a:ext uri="{FF2B5EF4-FFF2-40B4-BE49-F238E27FC236}">
                <a16:creationId xmlns:a16="http://schemas.microsoft.com/office/drawing/2014/main" id="{2001D350-A4A0-BA4B-A0B0-4C749A7E9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A3D95429-E8F1-A94A-B7C9-4130B96E3465}"/>
              </a:ext>
            </a:extLst>
          </p:cNvPr>
          <p:cNvSpPr/>
          <p:nvPr userDrawn="1"/>
        </p:nvSpPr>
        <p:spPr>
          <a:xfrm rot="16200000">
            <a:off x="6410066" y="-41538"/>
            <a:ext cx="3963990" cy="40470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tx2">
                  <a:alpha val="7106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678078"/>
            <a:ext cx="3758400" cy="2416121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2AF800-C879-AD4A-9612-383F981944D2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5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utendørs, sport, rød&#10;&#10;Automatisk generert beskrivelse">
            <a:extLst>
              <a:ext uri="{FF2B5EF4-FFF2-40B4-BE49-F238E27FC236}">
                <a16:creationId xmlns:a16="http://schemas.microsoft.com/office/drawing/2014/main" id="{AA24B88F-D60E-024F-8FE9-6F3D34C1A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>
            <a:off x="0" y="2161309"/>
            <a:ext cx="10415588" cy="180267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1">
                  <a:lumMod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475727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2409570" y="2880768"/>
            <a:ext cx="56942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rot="5400000" flipH="1">
            <a:off x="7686726" y="3188632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8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utendørs, barn, gutt&#10;&#10;Automatisk generert beskrivelse">
            <a:extLst>
              <a:ext uri="{FF2B5EF4-FFF2-40B4-BE49-F238E27FC236}">
                <a16:creationId xmlns:a16="http://schemas.microsoft.com/office/drawing/2014/main" id="{494BA64A-00A8-704E-A5B7-8A9F839A9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47876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4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ess, himmel, tre, utendørs&#10;&#10;Automatisk generert beskrivelse">
            <a:extLst>
              <a:ext uri="{FF2B5EF4-FFF2-40B4-BE49-F238E27FC236}">
                <a16:creationId xmlns:a16="http://schemas.microsoft.com/office/drawing/2014/main" id="{C63BCCFA-774D-314F-8436-951D90BC1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47876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6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person, sport&#10;&#10;Automatisk generert beskrivelse">
            <a:extLst>
              <a:ext uri="{FF2B5EF4-FFF2-40B4-BE49-F238E27FC236}">
                <a16:creationId xmlns:a16="http://schemas.microsoft.com/office/drawing/2014/main" id="{9ABC7F7A-0F19-504F-819F-BD8C4AB755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A3D95429-E8F1-A94A-B7C9-4130B96E3465}"/>
              </a:ext>
            </a:extLst>
          </p:cNvPr>
          <p:cNvSpPr/>
          <p:nvPr userDrawn="1"/>
        </p:nvSpPr>
        <p:spPr>
          <a:xfrm rot="16200000">
            <a:off x="6410066" y="-41538"/>
            <a:ext cx="3963990" cy="40470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tx2">
                  <a:alpha val="7106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678078"/>
            <a:ext cx="3758400" cy="2416121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2AF800-C879-AD4A-9612-383F981944D2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8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nnis, idrett, utendørs, racket&#10;&#10;Automatisk generert beskrivelse">
            <a:extLst>
              <a:ext uri="{FF2B5EF4-FFF2-40B4-BE49-F238E27FC236}">
                <a16:creationId xmlns:a16="http://schemas.microsoft.com/office/drawing/2014/main" id="{4B3B15E7-7FB9-7244-BED8-3DB1BDDB1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47876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5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erson, tre, utendørs, sport&#10;&#10;Automatisk generert beskrivelse">
            <a:extLst>
              <a:ext uri="{FF2B5EF4-FFF2-40B4-BE49-F238E27FC236}">
                <a16:creationId xmlns:a16="http://schemas.microsoft.com/office/drawing/2014/main" id="{F3F1CBDA-7C85-2F47-B5D9-65A50B74E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415588" cy="39639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5CF4AE4-DD3A-1841-B9F7-18A3A65BBE4A}"/>
              </a:ext>
            </a:extLst>
          </p:cNvPr>
          <p:cNvSpPr/>
          <p:nvPr userDrawn="1"/>
        </p:nvSpPr>
        <p:spPr>
          <a:xfrm rot="16200000">
            <a:off x="6641737" y="190135"/>
            <a:ext cx="3963990" cy="35837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993B827-15C5-994A-9D1C-7CFCB885AC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020" y="706780"/>
            <a:ext cx="3758400" cy="241612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B1D11FE-73E8-F648-8B27-52E8BB6E5330}"/>
              </a:ext>
            </a:extLst>
          </p:cNvPr>
          <p:cNvSpPr txBox="1"/>
          <p:nvPr userDrawn="1"/>
        </p:nvSpPr>
        <p:spPr>
          <a:xfrm>
            <a:off x="6169464" y="1384483"/>
            <a:ext cx="389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3000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3000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248F874-DF4A-9946-A681-EE719A91ED62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9733" y="2592887"/>
            <a:ext cx="9000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D1516DD-DA05-2D4C-A04E-1EFF45D7C468}"/>
              </a:ext>
            </a:extLst>
          </p:cNvPr>
          <p:cNvSpPr txBox="1"/>
          <p:nvPr userDrawn="1"/>
        </p:nvSpPr>
        <p:spPr>
          <a:xfrm>
            <a:off x="22031" y="3761716"/>
            <a:ext cx="137806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6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528523" rtl="0" eaLnBrk="1" latinLnBrk="0" hangingPunct="1">
        <a:lnSpc>
          <a:spcPct val="90000"/>
        </a:lnSpc>
        <a:spcBef>
          <a:spcPct val="0"/>
        </a:spcBef>
        <a:buNone/>
        <a:defRPr sz="25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131" indent="-132131" algn="l" defTabSz="528523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39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7" kern="1200">
          <a:solidFill>
            <a:schemeClr val="tx1"/>
          </a:solidFill>
          <a:latin typeface="+mn-lt"/>
          <a:ea typeface="+mn-ea"/>
          <a:cs typeface="+mn-cs"/>
        </a:defRPr>
      </a:lvl2pPr>
      <a:lvl3pPr marL="66065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916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9177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3439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7700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962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6224" indent="-132131" algn="l" defTabSz="528523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262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52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785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7046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1308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5570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831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4093" algn="l" defTabSz="528523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0B6D7C4F-3646-7846-B697-9D4D889D2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5690" y="2455039"/>
            <a:ext cx="1548000" cy="8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43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8BCB29DB-D353-7141-BC71-8B757555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7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CC3728F1-2FBC-8948-8BED-9098B3109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4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99D71F97-AD77-6E46-B789-DE5331416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04795CF8-F5CC-3E40-A3EC-62446EF08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E37A8C3D-8212-4040-9543-E707E65F4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6A3F31D8-468B-C546-BED3-C344947C5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02184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50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6B7948D8-F68D-EA4A-ADF5-3221CA805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8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0CD97EBD-EEB4-3C42-99BB-2BB0AC436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8E907A6-DFB7-0B44-A49B-EE3A98F55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9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31D354FB-2423-E644-B282-63E8F3912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1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E1AFF05-C15F-0947-9553-D2450D09C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5029" y="2876326"/>
            <a:ext cx="1472400" cy="7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  <SharedWithUsers xmlns="14164ba9-64da-4f46-9b57-696a25d4b718">
      <UserInfo>
        <DisplayName/>
        <AccountId>24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0A895D-39B2-41E9-B654-7E1FD06AC9E7}"/>
</file>

<file path=customXml/itemProps2.xml><?xml version="1.0" encoding="utf-8"?>
<ds:datastoreItem xmlns:ds="http://schemas.openxmlformats.org/officeDocument/2006/customXml" ds:itemID="{A669F01D-AD07-4138-B662-1F8D806D52B6}"/>
</file>

<file path=customXml/itemProps3.xml><?xml version="1.0" encoding="utf-8"?>
<ds:datastoreItem xmlns:ds="http://schemas.openxmlformats.org/officeDocument/2006/customXml" ds:itemID="{9A1640FF-FD48-4CFF-83BD-79549882DD4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1768</Words>
  <Application>Microsoft Macintosh PowerPoint</Application>
  <PresentationFormat>Egendefinert</PresentationFormat>
  <Paragraphs>35</Paragraphs>
  <Slides>12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12</vt:i4>
      </vt:variant>
      <vt:variant>
        <vt:lpstr>Lysbildetitler</vt:lpstr>
      </vt:variant>
      <vt:variant>
        <vt:i4>12</vt:i4>
      </vt:variant>
    </vt:vector>
  </HeadingPairs>
  <TitlesOfParts>
    <vt:vector size="26" baseType="lpstr">
      <vt:lpstr>Arial</vt:lpstr>
      <vt:lpstr>Calibri</vt:lpstr>
      <vt:lpstr>Office-tema</vt:lpstr>
      <vt:lpstr>1_Office-tema</vt:lpstr>
      <vt:lpstr>2_Office-tema</vt:lpstr>
      <vt:lpstr>11_Office-tema</vt:lpstr>
      <vt:lpstr>3_Office-tema</vt:lpstr>
      <vt:lpstr>4_Office-tema</vt:lpstr>
      <vt:lpstr>5_Office-tema</vt:lpstr>
      <vt:lpstr>6_Office-tema</vt:lpstr>
      <vt:lpstr>7_Office-tema</vt:lpstr>
      <vt:lpstr>8_Office-tema</vt:lpstr>
      <vt:lpstr>9_Office-tema</vt:lpstr>
      <vt:lpstr>10_Office-tema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3</cp:revision>
  <dcterms:created xsi:type="dcterms:W3CDTF">2021-09-10T06:57:42Z</dcterms:created>
  <dcterms:modified xsi:type="dcterms:W3CDTF">2021-09-10T08:42:22Z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