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660" r:id="rId2"/>
    <p:sldMasterId id="2147483684" r:id="rId3"/>
    <p:sldMasterId id="2147483676" r:id="rId4"/>
    <p:sldMasterId id="2147483678" r:id="rId5"/>
    <p:sldMasterId id="2147483664" r:id="rId6"/>
    <p:sldMasterId id="2147483670" r:id="rId7"/>
    <p:sldMasterId id="2147483686" r:id="rId8"/>
    <p:sldMasterId id="2147483688" r:id="rId9"/>
  </p:sldMasterIdLst>
  <p:notesMasterIdLst>
    <p:notesMasterId r:id="rId19"/>
  </p:notesMasterIdLst>
  <p:sldIdLst>
    <p:sldId id="257" r:id="rId10"/>
    <p:sldId id="256" r:id="rId11"/>
    <p:sldId id="268" r:id="rId12"/>
    <p:sldId id="264" r:id="rId13"/>
    <p:sldId id="265" r:id="rId14"/>
    <p:sldId id="258" r:id="rId15"/>
    <p:sldId id="261" r:id="rId16"/>
    <p:sldId id="269" r:id="rId17"/>
    <p:sldId id="271" r:id="rId18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144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D62"/>
    <a:srgbClr val="002E59"/>
    <a:srgbClr val="0051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35"/>
    <p:restoredTop sz="91059"/>
  </p:normalViewPr>
  <p:slideViewPr>
    <p:cSldViewPr snapToGrid="0" snapToObjects="1" showGuides="1">
      <p:cViewPr varScale="1">
        <p:scale>
          <a:sx n="90" d="100"/>
          <a:sy n="90" d="100"/>
        </p:scale>
        <p:origin x="264" y="256"/>
      </p:cViewPr>
      <p:guideLst>
        <p:guide orient="horz" pos="4320"/>
        <p:guide pos="144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customXml" Target="../customXml/item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customXml" Target="../customXml/item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3EBF97-2D67-804A-8B67-29E278791C2E}" type="datetimeFigureOut">
              <a:rPr lang="nb-NO" smtClean="0"/>
              <a:t>13.07.2021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EE05D-6E1D-DB4E-A996-D710B118BCA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1384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idrettskrets-logo: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1920  Høyde: 1080 som i filnavnet på denne malen / Klikk Eksporter og du har et bilde til publisering.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EE05D-6E1D-DB4E-A996-D710B118BCAB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4949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idrettskrets-logo: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1920  Høyde: 1080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EE05D-6E1D-DB4E-A996-D710B118BCAB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7519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idrettskrets-logo: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1920  Høyde: 1080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EE05D-6E1D-DB4E-A996-D710B118BCAB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7190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idrettskrets-logo: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1920  Høyde: 1080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EE05D-6E1D-DB4E-A996-D710B118BCAB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0137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idrettskrets-logo: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1920  Høyde: 1080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EE05D-6E1D-DB4E-A996-D710B118BCAB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4439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idrettskrets-logo: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1920  Høyde: 1080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EE05D-6E1D-DB4E-A996-D710B118BCAB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0193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idrettskrets-logo: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1920  Høyde: 1080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EE05D-6E1D-DB4E-A996-D710B118BCAB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741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idrettskrets-logo: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1920  Høyde: 1080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EE05D-6E1D-DB4E-A996-D710B118BCAB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3669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idrettskrets-logo: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1920  Høyde: 1080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EE05D-6E1D-DB4E-A996-D710B118BCAB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6627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993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0541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770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201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416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252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33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510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943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D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k 7">
            <a:extLst>
              <a:ext uri="{FF2B5EF4-FFF2-40B4-BE49-F238E27FC236}">
                <a16:creationId xmlns:a16="http://schemas.microsoft.com/office/drawing/2014/main" id="{2FD126F1-5CA4-4C41-9362-BB8788BA1F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1384" y="899448"/>
            <a:ext cx="13680000" cy="8794287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A0F8F03D-01E6-C94E-B85F-B6A29D4FA9F2}"/>
              </a:ext>
            </a:extLst>
          </p:cNvPr>
          <p:cNvSpPr txBox="1"/>
          <p:nvPr userDrawn="1"/>
        </p:nvSpPr>
        <p:spPr>
          <a:xfrm>
            <a:off x="8052100" y="10753422"/>
            <a:ext cx="9559284" cy="923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5401" spc="100" dirty="0">
                <a:solidFill>
                  <a:schemeClr val="tx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5401" spc="100" dirty="0" err="1">
                <a:solidFill>
                  <a:schemeClr val="tx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5401" spc="100" dirty="0">
              <a:solidFill>
                <a:schemeClr val="tx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C817C40C-A2AF-804D-B4DE-EC9C57CE4E3E}"/>
              </a:ext>
            </a:extLst>
          </p:cNvPr>
          <p:cNvCxnSpPr/>
          <p:nvPr userDrawn="1"/>
        </p:nvCxnSpPr>
        <p:spPr>
          <a:xfrm>
            <a:off x="18245470" y="10292316"/>
            <a:ext cx="0" cy="2235600"/>
          </a:xfrm>
          <a:prstGeom prst="line">
            <a:avLst/>
          </a:prstGeom>
          <a:ln w="254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4474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182854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37" indent="-457137" algn="l" defTabSz="182854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410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687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960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234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509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784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056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331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75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549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822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097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372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646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921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194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person, sport, spiller&#10;&#10;Automatisk generert beskrivelse">
            <a:extLst>
              <a:ext uri="{FF2B5EF4-FFF2-40B4-BE49-F238E27FC236}">
                <a16:creationId xmlns:a16="http://schemas.microsoft.com/office/drawing/2014/main" id="{08CEB351-780C-7941-9B62-5B7D6394FF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82413" cy="13716000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2FD126F1-5CA4-4C41-9362-BB8788BA1F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027" y="832541"/>
            <a:ext cx="8820000" cy="5670002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09A54466-2388-864C-A469-0B5724F59B9D}"/>
              </a:ext>
            </a:extLst>
          </p:cNvPr>
          <p:cNvSpPr txBox="1"/>
          <p:nvPr userDrawn="1"/>
        </p:nvSpPr>
        <p:spPr>
          <a:xfrm>
            <a:off x="242543" y="13247649"/>
            <a:ext cx="2543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A0F8F03D-01E6-C94E-B85F-B6A29D4FA9F2}"/>
              </a:ext>
            </a:extLst>
          </p:cNvPr>
          <p:cNvSpPr txBox="1"/>
          <p:nvPr userDrawn="1"/>
        </p:nvSpPr>
        <p:spPr>
          <a:xfrm>
            <a:off x="8052100" y="10753422"/>
            <a:ext cx="9559284" cy="923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5401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5401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5401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C817C40C-A2AF-804D-B4DE-EC9C57CE4E3E}"/>
              </a:ext>
            </a:extLst>
          </p:cNvPr>
          <p:cNvCxnSpPr/>
          <p:nvPr userDrawn="1"/>
        </p:nvCxnSpPr>
        <p:spPr>
          <a:xfrm>
            <a:off x="18245470" y="10292316"/>
            <a:ext cx="0" cy="2235600"/>
          </a:xfrm>
          <a:prstGeom prst="line">
            <a:avLst/>
          </a:prstGeom>
          <a:ln w="254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02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182854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37" indent="-457137" algn="l" defTabSz="182854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410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687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960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234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509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784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056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331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75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549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822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097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372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646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921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194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himmel, utendørs, gress, person&#10;&#10;Automatisk generert beskrivelse">
            <a:extLst>
              <a:ext uri="{FF2B5EF4-FFF2-40B4-BE49-F238E27FC236}">
                <a16:creationId xmlns:a16="http://schemas.microsoft.com/office/drawing/2014/main" id="{B12BD5BE-5C4A-8D48-B425-EE6303D83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24386400" cy="13715998"/>
          </a:xfrm>
          <a:prstGeom prst="rect">
            <a:avLst/>
          </a:prstGeom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C2C848C6-87D7-264B-9C78-10DCA100A37C}"/>
              </a:ext>
            </a:extLst>
          </p:cNvPr>
          <p:cNvSpPr/>
          <p:nvPr userDrawn="1"/>
        </p:nvSpPr>
        <p:spPr>
          <a:xfrm>
            <a:off x="0" y="9989820"/>
            <a:ext cx="24382413" cy="372617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D2DEEBD-A0E7-334D-92D1-DFE16D4FD670}"/>
              </a:ext>
            </a:extLst>
          </p:cNvPr>
          <p:cNvSpPr/>
          <p:nvPr userDrawn="1"/>
        </p:nvSpPr>
        <p:spPr>
          <a:xfrm>
            <a:off x="17388636" y="9764916"/>
            <a:ext cx="6521349" cy="3201381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57064"/>
                </a:schemeClr>
              </a:gs>
              <a:gs pos="23000">
                <a:schemeClr val="tx1">
                  <a:alpha val="36000"/>
                </a:schemeClr>
              </a:gs>
              <a:gs pos="69000">
                <a:schemeClr val="tx1">
                  <a:alpha val="27000"/>
                </a:schemeClr>
              </a:gs>
              <a:gs pos="97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38253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70DCBB6-E70B-1940-9978-F5661C1FD96D}"/>
              </a:ext>
            </a:extLst>
          </p:cNvPr>
          <p:cNvSpPr/>
          <p:nvPr userDrawn="1"/>
        </p:nvSpPr>
        <p:spPr>
          <a:xfrm>
            <a:off x="11090031" y="10292316"/>
            <a:ext cx="6521349" cy="2235600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36000"/>
                </a:schemeClr>
              </a:gs>
              <a:gs pos="23000">
                <a:schemeClr val="tx1">
                  <a:alpha val="36000"/>
                </a:schemeClr>
              </a:gs>
              <a:gs pos="69000">
                <a:schemeClr val="tx1">
                  <a:alpha val="38000"/>
                </a:schemeClr>
              </a:gs>
              <a:gs pos="97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38253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FD126F1-5CA4-4C41-9362-BB8788BA1F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027" y="832541"/>
            <a:ext cx="8820000" cy="5670002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09A54466-2388-864C-A469-0B5724F59B9D}"/>
              </a:ext>
            </a:extLst>
          </p:cNvPr>
          <p:cNvSpPr txBox="1"/>
          <p:nvPr userDrawn="1"/>
        </p:nvSpPr>
        <p:spPr>
          <a:xfrm>
            <a:off x="242543" y="13247649"/>
            <a:ext cx="2543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A0F8F03D-01E6-C94E-B85F-B6A29D4FA9F2}"/>
              </a:ext>
            </a:extLst>
          </p:cNvPr>
          <p:cNvSpPr txBox="1"/>
          <p:nvPr userDrawn="1"/>
        </p:nvSpPr>
        <p:spPr>
          <a:xfrm>
            <a:off x="8052100" y="10776868"/>
            <a:ext cx="9559284" cy="923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5401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5401" spc="100" dirty="0" err="1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5401" spc="100" dirty="0">
              <a:ln>
                <a:noFill/>
              </a:ln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C817C40C-A2AF-804D-B4DE-EC9C57CE4E3E}"/>
              </a:ext>
            </a:extLst>
          </p:cNvPr>
          <p:cNvCxnSpPr/>
          <p:nvPr userDrawn="1"/>
        </p:nvCxnSpPr>
        <p:spPr>
          <a:xfrm>
            <a:off x="18245470" y="10292316"/>
            <a:ext cx="0" cy="2235600"/>
          </a:xfrm>
          <a:prstGeom prst="line">
            <a:avLst/>
          </a:prstGeom>
          <a:ln w="254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318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182854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37" indent="-457137" algn="l" defTabSz="182854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410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687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960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234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509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784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056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331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75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549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822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097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372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646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921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194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person, utendørs, sport, rød&#10;&#10;Automatisk generert beskrivelse">
            <a:extLst>
              <a:ext uri="{FF2B5EF4-FFF2-40B4-BE49-F238E27FC236}">
                <a16:creationId xmlns:a16="http://schemas.microsoft.com/office/drawing/2014/main" id="{BA709D74-8E0C-BD4B-9BF5-567D98DAE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"/>
          <a:stretch/>
        </p:blipFill>
        <p:spPr>
          <a:xfrm>
            <a:off x="0" y="0"/>
            <a:ext cx="24386400" cy="13715999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F4B0A89F-E72B-FC43-A1A0-73DC5F7908B7}"/>
              </a:ext>
            </a:extLst>
          </p:cNvPr>
          <p:cNvSpPr/>
          <p:nvPr userDrawn="1"/>
        </p:nvSpPr>
        <p:spPr>
          <a:xfrm>
            <a:off x="-1" y="9003323"/>
            <a:ext cx="24382413" cy="469829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FD126F1-5CA4-4C41-9362-BB8788BA1F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027" y="832541"/>
            <a:ext cx="8820000" cy="5670002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09A54466-2388-864C-A469-0B5724F59B9D}"/>
              </a:ext>
            </a:extLst>
          </p:cNvPr>
          <p:cNvSpPr txBox="1"/>
          <p:nvPr userDrawn="1"/>
        </p:nvSpPr>
        <p:spPr>
          <a:xfrm>
            <a:off x="242543" y="13247649"/>
            <a:ext cx="2543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A0F8F03D-01E6-C94E-B85F-B6A29D4FA9F2}"/>
              </a:ext>
            </a:extLst>
          </p:cNvPr>
          <p:cNvSpPr txBox="1"/>
          <p:nvPr userDrawn="1"/>
        </p:nvSpPr>
        <p:spPr>
          <a:xfrm>
            <a:off x="8052100" y="10753422"/>
            <a:ext cx="9559284" cy="923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5401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5401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5401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C817C40C-A2AF-804D-B4DE-EC9C57CE4E3E}"/>
              </a:ext>
            </a:extLst>
          </p:cNvPr>
          <p:cNvCxnSpPr/>
          <p:nvPr userDrawn="1"/>
        </p:nvCxnSpPr>
        <p:spPr>
          <a:xfrm>
            <a:off x="18245470" y="10292316"/>
            <a:ext cx="0" cy="2235600"/>
          </a:xfrm>
          <a:prstGeom prst="line">
            <a:avLst/>
          </a:prstGeom>
          <a:ln w="254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ktangel 4">
            <a:extLst>
              <a:ext uri="{FF2B5EF4-FFF2-40B4-BE49-F238E27FC236}">
                <a16:creationId xmlns:a16="http://schemas.microsoft.com/office/drawing/2014/main" id="{D6A8E354-EEE3-2749-A9E2-7B2EBA29905E}"/>
              </a:ext>
            </a:extLst>
          </p:cNvPr>
          <p:cNvSpPr/>
          <p:nvPr userDrawn="1"/>
        </p:nvSpPr>
        <p:spPr>
          <a:xfrm>
            <a:off x="18241482" y="9003323"/>
            <a:ext cx="6140931" cy="4712677"/>
          </a:xfrm>
          <a:prstGeom prst="rect">
            <a:avLst/>
          </a:prstGeom>
          <a:gradFill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</a:gradFill>
          <a:ln>
            <a:noFill/>
          </a:ln>
          <a:effectLst>
            <a:softEdge rad="605432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441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182854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37" indent="-457137" algn="l" defTabSz="182854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410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687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960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234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509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784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056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331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75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549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822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097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372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646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921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194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person, barn, utendørs, liten&#10;&#10;Automatisk generert beskrivelse">
            <a:extLst>
              <a:ext uri="{FF2B5EF4-FFF2-40B4-BE49-F238E27FC236}">
                <a16:creationId xmlns:a16="http://schemas.microsoft.com/office/drawing/2014/main" id="{6750104D-A834-7643-BD23-150D0ADA1F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87"/>
            <a:ext cx="24386400" cy="13716000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F4B0A89F-E72B-FC43-A1A0-73DC5F7908B7}"/>
              </a:ext>
            </a:extLst>
          </p:cNvPr>
          <p:cNvSpPr/>
          <p:nvPr userDrawn="1"/>
        </p:nvSpPr>
        <p:spPr>
          <a:xfrm>
            <a:off x="0" y="9666514"/>
            <a:ext cx="24382413" cy="404948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C9456373-9537-CD4A-8362-35784D06BE63}"/>
              </a:ext>
            </a:extLst>
          </p:cNvPr>
          <p:cNvSpPr/>
          <p:nvPr userDrawn="1"/>
        </p:nvSpPr>
        <p:spPr>
          <a:xfrm>
            <a:off x="17403096" y="9003323"/>
            <a:ext cx="7560023" cy="4712677"/>
          </a:xfrm>
          <a:prstGeom prst="rect">
            <a:avLst/>
          </a:prstGeom>
          <a:gradFill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</a:gradFill>
          <a:ln>
            <a:noFill/>
          </a:ln>
          <a:effectLst>
            <a:softEdge rad="605432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FD126F1-5CA4-4C41-9362-BB8788BA1F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027" y="832541"/>
            <a:ext cx="8820000" cy="5670002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A0F8F03D-01E6-C94E-B85F-B6A29D4FA9F2}"/>
              </a:ext>
            </a:extLst>
          </p:cNvPr>
          <p:cNvSpPr txBox="1"/>
          <p:nvPr userDrawn="1"/>
        </p:nvSpPr>
        <p:spPr>
          <a:xfrm>
            <a:off x="8052100" y="10753422"/>
            <a:ext cx="9559284" cy="923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5401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5401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5401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C817C40C-A2AF-804D-B4DE-EC9C57CE4E3E}"/>
              </a:ext>
            </a:extLst>
          </p:cNvPr>
          <p:cNvCxnSpPr/>
          <p:nvPr userDrawn="1"/>
        </p:nvCxnSpPr>
        <p:spPr>
          <a:xfrm>
            <a:off x="18245470" y="10292316"/>
            <a:ext cx="0" cy="2235600"/>
          </a:xfrm>
          <a:prstGeom prst="line">
            <a:avLst/>
          </a:prstGeom>
          <a:ln w="254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Sylinder 8">
            <a:extLst>
              <a:ext uri="{FF2B5EF4-FFF2-40B4-BE49-F238E27FC236}">
                <a16:creationId xmlns:a16="http://schemas.microsoft.com/office/drawing/2014/main" id="{09A54466-2388-864C-A469-0B5724F59B9D}"/>
              </a:ext>
            </a:extLst>
          </p:cNvPr>
          <p:cNvSpPr txBox="1"/>
          <p:nvPr userDrawn="1"/>
        </p:nvSpPr>
        <p:spPr>
          <a:xfrm>
            <a:off x="242543" y="13247649"/>
            <a:ext cx="2543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993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182854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37" indent="-457137" algn="l" defTabSz="182854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410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687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960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234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509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784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056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331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75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549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822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097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372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646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921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194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gress, himmel, tre, utendørs&#10;&#10;Automatisk generert beskrivelse">
            <a:extLst>
              <a:ext uri="{FF2B5EF4-FFF2-40B4-BE49-F238E27FC236}">
                <a16:creationId xmlns:a16="http://schemas.microsoft.com/office/drawing/2014/main" id="{E6EC3008-B17C-0543-A5DF-D4F31B410B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82413" cy="13715107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2FD126F1-5CA4-4C41-9362-BB8788BA1F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027" y="832541"/>
            <a:ext cx="8820000" cy="5670002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09A54466-2388-864C-A469-0B5724F59B9D}"/>
              </a:ext>
            </a:extLst>
          </p:cNvPr>
          <p:cNvSpPr txBox="1"/>
          <p:nvPr userDrawn="1"/>
        </p:nvSpPr>
        <p:spPr>
          <a:xfrm>
            <a:off x="242543" y="13247649"/>
            <a:ext cx="2543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Lucky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A0F8F03D-01E6-C94E-B85F-B6A29D4FA9F2}"/>
              </a:ext>
            </a:extLst>
          </p:cNvPr>
          <p:cNvSpPr txBox="1"/>
          <p:nvPr userDrawn="1"/>
        </p:nvSpPr>
        <p:spPr>
          <a:xfrm>
            <a:off x="8052100" y="10753422"/>
            <a:ext cx="9559284" cy="923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5401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5401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5401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C817C40C-A2AF-804D-B4DE-EC9C57CE4E3E}"/>
              </a:ext>
            </a:extLst>
          </p:cNvPr>
          <p:cNvCxnSpPr/>
          <p:nvPr userDrawn="1"/>
        </p:nvCxnSpPr>
        <p:spPr>
          <a:xfrm>
            <a:off x="18245470" y="10292316"/>
            <a:ext cx="0" cy="2235600"/>
          </a:xfrm>
          <a:prstGeom prst="line">
            <a:avLst/>
          </a:prstGeom>
          <a:ln w="254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52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182854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37" indent="-457137" algn="l" defTabSz="182854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410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687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960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234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509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784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056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331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75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549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822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097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372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646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921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194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himmel, utendørs, person, sport&#10;&#10;Automatisk generert beskrivelse">
            <a:extLst>
              <a:ext uri="{FF2B5EF4-FFF2-40B4-BE49-F238E27FC236}">
                <a16:creationId xmlns:a16="http://schemas.microsoft.com/office/drawing/2014/main" id="{8955B076-9734-7E48-868C-2A1FFF1F0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87" y="0"/>
            <a:ext cx="24386400" cy="13716000"/>
          </a:xfrm>
          <a:prstGeom prst="rect">
            <a:avLst/>
          </a:prstGeom>
        </p:spPr>
      </p:pic>
      <p:sp>
        <p:nvSpPr>
          <p:cNvPr id="19" name="Rektangel 18">
            <a:extLst>
              <a:ext uri="{FF2B5EF4-FFF2-40B4-BE49-F238E27FC236}">
                <a16:creationId xmlns:a16="http://schemas.microsoft.com/office/drawing/2014/main" id="{AB113584-C930-8443-9934-67201D8A4064}"/>
              </a:ext>
            </a:extLst>
          </p:cNvPr>
          <p:cNvSpPr/>
          <p:nvPr userDrawn="1"/>
        </p:nvSpPr>
        <p:spPr>
          <a:xfrm>
            <a:off x="0" y="9666515"/>
            <a:ext cx="24382413" cy="4049485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0"/>
                  <a:lumMod val="0"/>
                  <a:lumOff val="10000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FD126F1-5CA4-4C41-9362-BB8788BA1F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027" y="832541"/>
            <a:ext cx="8820000" cy="5670002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09A54466-2388-864C-A469-0B5724F59B9D}"/>
              </a:ext>
            </a:extLst>
          </p:cNvPr>
          <p:cNvSpPr txBox="1"/>
          <p:nvPr userDrawn="1"/>
        </p:nvSpPr>
        <p:spPr>
          <a:xfrm>
            <a:off x="242543" y="13247649"/>
            <a:ext cx="2543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A0F8F03D-01E6-C94E-B85F-B6A29D4FA9F2}"/>
              </a:ext>
            </a:extLst>
          </p:cNvPr>
          <p:cNvSpPr txBox="1"/>
          <p:nvPr userDrawn="1"/>
        </p:nvSpPr>
        <p:spPr>
          <a:xfrm>
            <a:off x="8052100" y="10753422"/>
            <a:ext cx="9559284" cy="923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5401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5401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5401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C817C40C-A2AF-804D-B4DE-EC9C57CE4E3E}"/>
              </a:ext>
            </a:extLst>
          </p:cNvPr>
          <p:cNvCxnSpPr/>
          <p:nvPr userDrawn="1"/>
        </p:nvCxnSpPr>
        <p:spPr>
          <a:xfrm>
            <a:off x="18245470" y="10292316"/>
            <a:ext cx="0" cy="2235600"/>
          </a:xfrm>
          <a:prstGeom prst="line">
            <a:avLst/>
          </a:prstGeom>
          <a:ln w="254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56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182854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37" indent="-457137" algn="l" defTabSz="182854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410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687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960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234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509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784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056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331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75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549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822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097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372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646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921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194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D8C5AA79-DDA7-9C48-B8EB-2BAC870E43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"/>
          <a:stretch/>
        </p:blipFill>
        <p:spPr>
          <a:xfrm>
            <a:off x="0" y="1"/>
            <a:ext cx="24386400" cy="13715999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91FC98E1-B6EF-6242-BB23-5D39DA3F3007}"/>
              </a:ext>
            </a:extLst>
          </p:cNvPr>
          <p:cNvSpPr/>
          <p:nvPr userDrawn="1"/>
        </p:nvSpPr>
        <p:spPr>
          <a:xfrm>
            <a:off x="0" y="9067800"/>
            <a:ext cx="24382413" cy="4648199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0"/>
                  <a:lumMod val="0"/>
                  <a:lumOff val="100000"/>
                </a:schemeClr>
              </a:gs>
              <a:gs pos="98000">
                <a:schemeClr val="bg2">
                  <a:alpha val="74879"/>
                  <a:lumMod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FD126F1-5CA4-4C41-9362-BB8788BA1F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027" y="832541"/>
            <a:ext cx="8820000" cy="5670002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A0F8F03D-01E6-C94E-B85F-B6A29D4FA9F2}"/>
              </a:ext>
            </a:extLst>
          </p:cNvPr>
          <p:cNvSpPr txBox="1"/>
          <p:nvPr userDrawn="1"/>
        </p:nvSpPr>
        <p:spPr>
          <a:xfrm>
            <a:off x="8052100" y="10770355"/>
            <a:ext cx="9559284" cy="923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5401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5401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5401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C817C40C-A2AF-804D-B4DE-EC9C57CE4E3E}"/>
              </a:ext>
            </a:extLst>
          </p:cNvPr>
          <p:cNvCxnSpPr/>
          <p:nvPr userDrawn="1"/>
        </p:nvCxnSpPr>
        <p:spPr>
          <a:xfrm>
            <a:off x="18245470" y="10292316"/>
            <a:ext cx="0" cy="2235600"/>
          </a:xfrm>
          <a:prstGeom prst="line">
            <a:avLst/>
          </a:prstGeom>
          <a:ln w="254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Sylinder 8">
            <a:extLst>
              <a:ext uri="{FF2B5EF4-FFF2-40B4-BE49-F238E27FC236}">
                <a16:creationId xmlns:a16="http://schemas.microsoft.com/office/drawing/2014/main" id="{09A54466-2388-864C-A469-0B5724F59B9D}"/>
              </a:ext>
            </a:extLst>
          </p:cNvPr>
          <p:cNvSpPr txBox="1"/>
          <p:nvPr userDrawn="1"/>
        </p:nvSpPr>
        <p:spPr>
          <a:xfrm>
            <a:off x="242543" y="13247649"/>
            <a:ext cx="2543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72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182854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37" indent="-457137" algn="l" defTabSz="182854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410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687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960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234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509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784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056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331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75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549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822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097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372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646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921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194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person, tre, utendørs, sport&#10;&#10;Automatisk generert beskrivelse">
            <a:extLst>
              <a:ext uri="{FF2B5EF4-FFF2-40B4-BE49-F238E27FC236}">
                <a16:creationId xmlns:a16="http://schemas.microsoft.com/office/drawing/2014/main" id="{11FAF4E4-16D9-4841-9703-24A3B0A595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"/>
          <a:stretch/>
        </p:blipFill>
        <p:spPr>
          <a:xfrm>
            <a:off x="-3987" y="0"/>
            <a:ext cx="24386400" cy="13721131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2FD126F1-5CA4-4C41-9362-BB8788BA1F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027" y="832541"/>
            <a:ext cx="8820000" cy="5670002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09A54466-2388-864C-A469-0B5724F59B9D}"/>
              </a:ext>
            </a:extLst>
          </p:cNvPr>
          <p:cNvSpPr txBox="1"/>
          <p:nvPr userDrawn="1"/>
        </p:nvSpPr>
        <p:spPr>
          <a:xfrm>
            <a:off x="242543" y="13247649"/>
            <a:ext cx="2543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A0F8F03D-01E6-C94E-B85F-B6A29D4FA9F2}"/>
              </a:ext>
            </a:extLst>
          </p:cNvPr>
          <p:cNvSpPr txBox="1"/>
          <p:nvPr userDrawn="1"/>
        </p:nvSpPr>
        <p:spPr>
          <a:xfrm>
            <a:off x="17312479" y="1293650"/>
            <a:ext cx="5827236" cy="1754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5401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</a:t>
            </a:r>
          </a:p>
          <a:p>
            <a:pPr algn="r"/>
            <a:r>
              <a:rPr lang="nb-NO" sz="5401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 #</a:t>
            </a:r>
            <a:r>
              <a:rPr lang="nb-NO" sz="5401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5401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C817C40C-A2AF-804D-B4DE-EC9C57CE4E3E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21855659" y="2625309"/>
            <a:ext cx="0" cy="2235600"/>
          </a:xfrm>
          <a:prstGeom prst="line">
            <a:avLst/>
          </a:prstGeom>
          <a:ln w="254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4707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182854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37" indent="-457137" algn="l" defTabSz="182854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410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687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960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234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509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784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056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331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75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549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822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097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372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646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921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194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7D29EEBD-78FE-D74F-8DB4-FEB1745AD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00824" y="10302851"/>
            <a:ext cx="4140001" cy="214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04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k 8">
            <a:extLst>
              <a:ext uri="{FF2B5EF4-FFF2-40B4-BE49-F238E27FC236}">
                <a16:creationId xmlns:a16="http://schemas.microsoft.com/office/drawing/2014/main" id="{2FC8757B-9C3B-FE4D-ABDA-B0501626C4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00824" y="10302851"/>
            <a:ext cx="4140001" cy="214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39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D7DB0541-A318-E440-BA0C-B48966F0F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00824" y="10302851"/>
            <a:ext cx="4140001" cy="214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18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2D594D62-F230-B843-BB80-6769CA6B4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00824" y="10302851"/>
            <a:ext cx="4140001" cy="214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30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B64B7380-E5C0-1844-A498-B4FAD7542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00824" y="10302851"/>
            <a:ext cx="4140001" cy="214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51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>
            <a:extLst>
              <a:ext uri="{FF2B5EF4-FFF2-40B4-BE49-F238E27FC236}">
                <a16:creationId xmlns:a16="http://schemas.microsoft.com/office/drawing/2014/main" id="{C7942009-0D91-0945-9978-7CC660B3D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00824" y="10302851"/>
            <a:ext cx="4140001" cy="214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56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ECFFF1A3-80EE-D640-82FC-921E8E470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00824" y="10302851"/>
            <a:ext cx="4140001" cy="214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82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4BAD231B-66EB-6541-8D50-FA804EAF4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00824" y="10302851"/>
            <a:ext cx="4140001" cy="214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43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3060DD78-8523-8446-82DB-5C913D118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00824" y="4509573"/>
            <a:ext cx="4140001" cy="214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7304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ma">
  <a:themeElements>
    <a:clrScheme name="NIF Profilfarger">
      <a:dk1>
        <a:srgbClr val="414041"/>
      </a:dk1>
      <a:lt1>
        <a:srgbClr val="F8F8F8"/>
      </a:lt1>
      <a:dk2>
        <a:srgbClr val="002D59"/>
      </a:dk2>
      <a:lt2>
        <a:srgbClr val="F8F8F8"/>
      </a:lt2>
      <a:accent1>
        <a:srgbClr val="005190"/>
      </a:accent1>
      <a:accent2>
        <a:srgbClr val="B3D6F1"/>
      </a:accent2>
      <a:accent3>
        <a:srgbClr val="FF2600"/>
      </a:accent3>
      <a:accent4>
        <a:srgbClr val="F6732B"/>
      </a:accent4>
      <a:accent5>
        <a:srgbClr val="FCB442"/>
      </a:accent5>
      <a:accent6>
        <a:srgbClr val="838286"/>
      </a:accent6>
      <a:hlink>
        <a:srgbClr val="008ED3"/>
      </a:hlink>
      <a:folHlink>
        <a:srgbClr val="00A74A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2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3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4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9F8342DDEA984468C1FD73ECB938984" ma:contentTypeVersion="20" ma:contentTypeDescription="Opprett et nytt dokument." ma:contentTypeScope="" ma:versionID="a33b5e21107e85dd83356ccbe828eaa3">
  <xsd:schema xmlns:xsd="http://www.w3.org/2001/XMLSchema" xmlns:xs="http://www.w3.org/2001/XMLSchema" xmlns:p="http://schemas.microsoft.com/office/2006/metadata/properties" xmlns:ns2="58687678-57e8-492f-9998-733991d03c6e" xmlns:ns3="14164ba9-64da-4f46-9b57-696a25d4b718" xmlns:ns4="9e538389-cabc-4d4e-918a-8beb7ac0ecaa" targetNamespace="http://schemas.microsoft.com/office/2006/metadata/properties" ma:root="true" ma:fieldsID="ad02f79ac5983d757376ec31579fbc7d" ns2:_="" ns3:_="" ns4:_="">
    <xsd:import namespace="58687678-57e8-492f-9998-733991d03c6e"/>
    <xsd:import namespace="14164ba9-64da-4f46-9b57-696a25d4b718"/>
    <xsd:import namespace="9e538389-cabc-4d4e-918a-8beb7ac0ec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4:g1147757294b41319128a5f4a78b9fe8" minOccurs="0"/>
                <xsd:element ref="ns4:TaxCatchAll" minOccurs="0"/>
                <xsd:element ref="ns4:Arkivverdig" minOccurs="0"/>
                <xsd:element ref="ns4:Innkommende_x002f_utgående_x002f_internt" minOccurs="0"/>
                <xsd:element ref="ns4:n76ee7fedcee4117ac518f875391cb3b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687678-57e8-492f-9998-733991d03c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2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7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164ba9-64da-4f46-9b57-696a25d4b71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538389-cabc-4d4e-918a-8beb7ac0ecaa" elementFormDefault="qualified">
    <xsd:import namespace="http://schemas.microsoft.com/office/2006/documentManagement/types"/>
    <xsd:import namespace="http://schemas.microsoft.com/office/infopath/2007/PartnerControls"/>
    <xsd:element name="g1147757294b41319128a5f4a78b9fe8" ma:index="19" nillable="true" ma:taxonomy="true" ma:internalName="g1147757294b41319128a5f4a78b9fe8" ma:taxonomyFieldName="Dokumenttype" ma:displayName="Dokumenttype" ma:default="" ma:fieldId="{01147757-294b-4131-9128-a5f4a78b9fe8}" ma:sspId="7c35df68-1123-4a3a-b80a-3e4e7d44f2b2" ma:termSetId="a97e9ca6-64ab-43f8-a959-7efd7069fbc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20" nillable="true" ma:displayName="Taxonomy Catch All Column" ma:hidden="true" ma:list="{98d90617-f0ba-40aa-969e-e7743a1a2df9}" ma:internalName="TaxCatchAll" ma:showField="CatchAllData" ma:web="14164ba9-64da-4f46-9b57-696a25d4b7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rkivverdig" ma:index="21" nillable="true" ma:displayName="Arkivverdig" ma:default="0" ma:internalName="Arkivverdig">
      <xsd:simpleType>
        <xsd:restriction base="dms:Boolean"/>
      </xsd:simpleType>
    </xsd:element>
    <xsd:element name="Innkommende_x002f_utgående_x002f_internt" ma:index="22" nillable="true" ma:displayName="Innkommende/utgående/internt" ma:format="Dropdown" ma:internalName="Innkommende_x002F_utg_x00e5_ende_x002F_internt">
      <xsd:simpleType>
        <xsd:restriction base="dms:Choice">
          <xsd:enumeration value="Innkommende"/>
          <xsd:enumeration value="Utgående"/>
          <xsd:enumeration value="Internt"/>
        </xsd:restriction>
      </xsd:simpleType>
    </xsd:element>
    <xsd:element name="n76ee7fedcee4117ac518f875391cb3b" ma:index="24" nillable="true" ma:taxonomy="true" ma:internalName="n76ee7fedcee4117ac518f875391cb3b" ma:taxonomyFieldName="Kommentar" ma:displayName="Kommentar" ma:default="" ma:fieldId="{776ee7fe-dcee-4117-ac51-8f875391cb3b}" ma:sspId="7c35df68-1123-4a3a-b80a-3e4e7d44f2b2" ma:termSetId="f4e87305-d4c1-4099-bc35-d2d1fa65d375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rkivverdig xmlns="9e538389-cabc-4d4e-918a-8beb7ac0ecaa">false</Arkivverdig>
    <Innkommende_x002f_utgående_x002f_internt xmlns="9e538389-cabc-4d4e-918a-8beb7ac0ecaa" xsi:nil="true"/>
    <n76ee7fedcee4117ac518f875391cb3b xmlns="9e538389-cabc-4d4e-918a-8beb7ac0ecaa">
      <Terms xmlns="http://schemas.microsoft.com/office/infopath/2007/PartnerControls"/>
    </n76ee7fedcee4117ac518f875391cb3b>
    <g1147757294b41319128a5f4a78b9fe8 xmlns="9e538389-cabc-4d4e-918a-8beb7ac0ecaa">
      <Terms xmlns="http://schemas.microsoft.com/office/infopath/2007/PartnerControls"/>
    </g1147757294b41319128a5f4a78b9fe8>
    <TaxCatchAll xmlns="9e538389-cabc-4d4e-918a-8beb7ac0ecaa"/>
  </documentManagement>
</p:properties>
</file>

<file path=customXml/itemProps1.xml><?xml version="1.0" encoding="utf-8"?>
<ds:datastoreItem xmlns:ds="http://schemas.openxmlformats.org/officeDocument/2006/customXml" ds:itemID="{8A440F22-E71D-4BF3-8989-4EEEBB8BED90}"/>
</file>

<file path=customXml/itemProps2.xml><?xml version="1.0" encoding="utf-8"?>
<ds:datastoreItem xmlns:ds="http://schemas.openxmlformats.org/officeDocument/2006/customXml" ds:itemID="{25D05987-8D78-4F9A-B071-000EE953A6FC}"/>
</file>

<file path=customXml/itemProps3.xml><?xml version="1.0" encoding="utf-8"?>
<ds:datastoreItem xmlns:ds="http://schemas.openxmlformats.org/officeDocument/2006/customXml" ds:itemID="{27795708-FB39-4405-A851-6A31ED5C828F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707</TotalTime>
  <Words>1321</Words>
  <Application>Microsoft Macintosh PowerPoint</Application>
  <PresentationFormat>Egendefinert</PresentationFormat>
  <Paragraphs>26</Paragraphs>
  <Slides>9</Slides>
  <Notes>9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9</vt:i4>
      </vt:variant>
      <vt:variant>
        <vt:lpstr>Lysbildetitler</vt:lpstr>
      </vt:variant>
      <vt:variant>
        <vt:i4>9</vt:i4>
      </vt:variant>
    </vt:vector>
  </HeadingPairs>
  <TitlesOfParts>
    <vt:vector size="20" baseType="lpstr">
      <vt:lpstr>Arial</vt:lpstr>
      <vt:lpstr>Calibri</vt:lpstr>
      <vt:lpstr>1_Office-tema</vt:lpstr>
      <vt:lpstr>Office-tema</vt:lpstr>
      <vt:lpstr>12_Office-tema</vt:lpstr>
      <vt:lpstr>8_Office-tema</vt:lpstr>
      <vt:lpstr>9_Office-tema</vt:lpstr>
      <vt:lpstr>2_Office-tema</vt:lpstr>
      <vt:lpstr>5_Office-tema</vt:lpstr>
      <vt:lpstr>13_Office-tema</vt:lpstr>
      <vt:lpstr>14_Office-tema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Brekkan, Vigdis</dc:creator>
  <cp:lastModifiedBy>Brekkan, Vigdis</cp:lastModifiedBy>
  <cp:revision>45</cp:revision>
  <dcterms:created xsi:type="dcterms:W3CDTF">2021-06-16T15:42:23Z</dcterms:created>
  <dcterms:modified xsi:type="dcterms:W3CDTF">2021-07-13T18:26:04Z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0x01010009F8342DDEA984468C1FD73ECB938984</vt:lpwstr>
  </property>
</Properties>
</file>