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AAF831-D6D6-4464-A805-3FA64B7AF581}" v="6" dt="2023-09-12T10:57:52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helmsen, Simon" userId="d6d05666-d41e-47c1-8f97-efcc5bf1fa4d" providerId="ADAL" clId="{82AAF831-D6D6-4464-A805-3FA64B7AF581}"/>
    <pc:docChg chg="modSld">
      <pc:chgData name="Wilhelmsen, Simon" userId="d6d05666-d41e-47c1-8f97-efcc5bf1fa4d" providerId="ADAL" clId="{82AAF831-D6D6-4464-A805-3FA64B7AF581}" dt="2023-09-12T10:57:52.144" v="5"/>
      <pc:docMkLst>
        <pc:docMk/>
      </pc:docMkLst>
      <pc:sldChg chg="addSp delSp modSp">
        <pc:chgData name="Wilhelmsen, Simon" userId="d6d05666-d41e-47c1-8f97-efcc5bf1fa4d" providerId="ADAL" clId="{82AAF831-D6D6-4464-A805-3FA64B7AF581}" dt="2023-09-12T10:57:52.144" v="5"/>
        <pc:sldMkLst>
          <pc:docMk/>
          <pc:sldMk cId="3504442064" sldId="261"/>
        </pc:sldMkLst>
        <pc:spChg chg="add del mod">
          <ac:chgData name="Wilhelmsen, Simon" userId="d6d05666-d41e-47c1-8f97-efcc5bf1fa4d" providerId="ADAL" clId="{82AAF831-D6D6-4464-A805-3FA64B7AF581}" dt="2023-09-12T10:57:52.144" v="5"/>
          <ac:spMkLst>
            <pc:docMk/>
            <pc:sldMk cId="3504442064" sldId="261"/>
            <ac:spMk id="9" creationId="{E8D08EDC-9191-5B8E-C179-773F06777FBC}"/>
          </ac:spMkLst>
        </pc:spChg>
        <pc:picChg chg="del">
          <ac:chgData name="Wilhelmsen, Simon" userId="d6d05666-d41e-47c1-8f97-efcc5bf1fa4d" providerId="ADAL" clId="{82AAF831-D6D6-4464-A805-3FA64B7AF581}" dt="2023-09-12T10:57:29.875" v="0" actId="478"/>
          <ac:picMkLst>
            <pc:docMk/>
            <pc:sldMk cId="3504442064" sldId="261"/>
            <ac:picMk id="1032" creationId="{EF3D1AC9-8924-3F3F-F640-1FAD9893279E}"/>
          </ac:picMkLst>
        </pc:picChg>
        <pc:picChg chg="add del mod">
          <ac:chgData name="Wilhelmsen, Simon" userId="d6d05666-d41e-47c1-8f97-efcc5bf1fa4d" providerId="ADAL" clId="{82AAF831-D6D6-4464-A805-3FA64B7AF581}" dt="2023-09-12T10:57:50.524" v="4"/>
          <ac:picMkLst>
            <pc:docMk/>
            <pc:sldMk cId="3504442064" sldId="261"/>
            <ac:picMk id="1034" creationId="{E5CED624-946A-1909-97BD-950B894AB8DB}"/>
          </ac:picMkLst>
        </pc:picChg>
        <pc:picChg chg="add mod">
          <ac:chgData name="Wilhelmsen, Simon" userId="d6d05666-d41e-47c1-8f97-efcc5bf1fa4d" providerId="ADAL" clId="{82AAF831-D6D6-4464-A805-3FA64B7AF581}" dt="2023-09-12T10:57:52.144" v="5"/>
          <ac:picMkLst>
            <pc:docMk/>
            <pc:sldMk cId="3504442064" sldId="261"/>
            <ac:picMk id="1036" creationId="{BBD393F5-A24B-CD7E-F2A9-C45928C546B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8556E5-CBC9-42DA-32B4-88FD7E339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4430521-9545-73EE-2F13-49191D570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82DA41-42A1-4328-8C9C-B1D76A230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B24D13-5068-DD92-00D6-918095D3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1E4C64-E964-2924-A830-BBB34C8D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907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C16112-EA46-137C-73F3-C8B882766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FE5199A-B648-F441-7DF9-55688A272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076AD9-A143-C4B1-91DA-DBE10A7E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F920FC-71FC-6754-9996-74088B87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6896F9-6990-A079-96F3-A0262954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202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EBC983D-A273-160D-4662-8549D3569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F80DBD3-B308-A543-B5EF-8AB35C488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F03641-C394-8BFD-70CC-0709C3E3B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0F125D-B398-74FA-6939-A250AF5AA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AF357B-65F0-51DF-74A5-B8DD12ABF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82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112E7D-640A-F68E-E8EB-BA0453565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5916EF-9A7D-CA40-E9C2-19202994F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D8E3AC-6CA3-A851-562E-CF0D90D80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A98C14-6482-F59F-8450-7493CBCBE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82C600-51A6-14DE-38BB-51E39C21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094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2BAED4-C122-9B04-905C-60127B624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D2172F0-0262-815E-3785-ACB37F873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89D91C-B655-01B7-8056-DB84916D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AD008F-2C3D-673A-9428-10EFA766D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3B66E2-BF51-026B-C902-DD76F5F3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551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DB9555-F3B0-4EDC-6B04-7B3459B80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128F91-1E2D-286C-E837-49762F68E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D84BB21-27E7-45E3-4492-3A3ED9851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350216E-A5E9-F1AC-43C0-EECC17CF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0E0B095-77C1-7A34-3C48-D2E5D8CB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66FFC2F-FAB4-2604-3875-C3285FBA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073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62F656-4BB9-F836-03CD-638FD173A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B4DA6B8-D839-83A7-0BDC-9DA4F846B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A2E104A-44A4-F61B-C525-3FD3C63B3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C4C64F5-5CBF-5869-4CC4-0CE193445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484D32B-F9B1-7B81-F994-3233CC883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C0E2AF7-70B7-484E-8549-7FA5FE09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2CBC56F-8D07-0EDA-29EC-1B7912DA3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181D3A7-0667-9D4D-AD62-235191BC4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941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6E43CE-FA1F-8DC0-619D-50062E15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77569D5-5930-E096-96CF-07A213032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18149D1-85B9-30CA-004B-AB9500C90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CACCE0D-9E81-7263-E5BE-4BDB456D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933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55426F6-E5B5-452D-6B8D-0C197C61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2EBD6C0-6860-3351-6FAC-5A55A5D1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503EFC0-366C-3D39-7BC1-466D7615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32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D4278A-CEF6-309B-C664-6DD79367A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F06C4D5-0BB9-A8C3-66C9-6E42AA691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787FDF8-005C-91A7-3FFD-8B03F5BA2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1324D7C-F501-D966-C3D5-3E40F81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8A8EE61-F6B3-667B-C94E-DB7B72BB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EE9DC0E-DFFE-6347-8DE4-5B5EFCC4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616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DC46B0-BFDC-AAB4-E259-DF8EA178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6D7B21A-BDB9-DC34-1076-7313FCC4B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995405E-91AB-CF06-AD46-C51A242D0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5B84420-626E-DE20-BF8A-BCA89EFBE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A83BCA9-91C4-9538-B252-91F66FD43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E922FF9-B0A9-A458-481A-D2884EF1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773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C10096A-AEB3-FF4D-8B5D-5691F375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543C231-7A2D-74C8-5536-3F9191C6B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AC8CE8-6360-AFDF-25EA-23E7CD6B0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F977B-1135-4F53-A816-E76B5C2FD8E3}" type="datetimeFigureOut">
              <a:rPr lang="nb-NO" smtClean="0"/>
              <a:t>12.09.2023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BD9F9C7-43A7-4397-996C-871ED0B7D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391B37-9EEE-E3DF-6C55-334B5A576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A6942-9697-4BE4-8F39-3BB2668762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817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7C6ED1-83F4-8890-51FD-1EA0F71DF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890588"/>
          </a:xfrm>
        </p:spPr>
        <p:txBody>
          <a:bodyPr>
            <a:normAutofit fontScale="90000"/>
          </a:bodyPr>
          <a:lstStyle/>
          <a:p>
            <a:r>
              <a:rPr lang="nb-NO" dirty="0"/>
              <a:t>Dommerattesten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3A9AF3A-6649-7904-EDAF-56D530241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0" y="5957888"/>
            <a:ext cx="2667000" cy="285750"/>
          </a:xfrm>
        </p:spPr>
        <p:txBody>
          <a:bodyPr>
            <a:normAutofit/>
          </a:bodyPr>
          <a:lstStyle/>
          <a:p>
            <a:r>
              <a:rPr lang="nb-NO" sz="1100" b="0" i="0" dirty="0">
                <a:effectLst/>
                <a:latin typeface="Inter"/>
              </a:rPr>
              <a:t>Erik Ruud / Norges idrettsforbund</a:t>
            </a:r>
            <a:endParaRPr lang="nb-NO" sz="1100" dirty="0">
              <a:latin typeface="Inter"/>
            </a:endParaRPr>
          </a:p>
        </p:txBody>
      </p:sp>
      <p:pic>
        <p:nvPicPr>
          <p:cNvPr id="2052" name="Picture 4" descr="_DSF8974">
            <a:extLst>
              <a:ext uri="{FF2B5EF4-FFF2-40B4-BE49-F238E27FC236}">
                <a16:creationId xmlns:a16="http://schemas.microsoft.com/office/drawing/2014/main" id="{7574445A-EC3D-3F85-0E5F-E6E68B60A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81163"/>
            <a:ext cx="762000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41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49A833-C619-EE96-D371-A69E2B38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dommerattesten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4FCCE5-4D00-75FC-C228-5AED928A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nb-NO" sz="2400" b="0" i="0" dirty="0">
                <a:solidFill>
                  <a:srgbClr val="000335"/>
                </a:solidFill>
                <a:effectLst/>
                <a:latin typeface="Inter"/>
              </a:rPr>
              <a:t>Dommerattesten er en enkel, digital gjennomgang av de viktigste oppgavene til dommere i norsk idrett. Dommerattesten tar utgangspunkt i idrettens barnerettigheter, og har som ambisjon å skape en felles grunnforståelse og forventningsavklaring på hva som kreves for å være dommer. </a:t>
            </a:r>
          </a:p>
          <a:p>
            <a:pPr marL="0" indent="0" algn="l">
              <a:buNone/>
            </a:pPr>
            <a:endParaRPr lang="nb-NO" sz="2400" b="0" i="0" dirty="0">
              <a:solidFill>
                <a:srgbClr val="000335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nb-NO" sz="2400" b="0" i="0" dirty="0">
                <a:solidFill>
                  <a:srgbClr val="000335"/>
                </a:solidFill>
                <a:effectLst/>
                <a:latin typeface="Inter"/>
              </a:rPr>
              <a:t>Dommerattesten er utarbeidet i samarbeid mellom særforbundene og NIF, og Kompetanseutvalget i norsk idrett har vært delaktig i prosessen</a:t>
            </a:r>
          </a:p>
          <a:p>
            <a:pPr marL="0" indent="0" algn="l">
              <a:buNone/>
            </a:pPr>
            <a:endParaRPr lang="nb-NO" sz="2400" dirty="0">
              <a:solidFill>
                <a:srgbClr val="000335"/>
              </a:solidFill>
              <a:latin typeface="Inter"/>
            </a:endParaRPr>
          </a:p>
          <a:p>
            <a:pPr marL="0" indent="0" algn="l">
              <a:buNone/>
            </a:pPr>
            <a:r>
              <a:rPr lang="nb-NO" sz="2400" b="0" i="0" dirty="0">
                <a:solidFill>
                  <a:srgbClr val="000335"/>
                </a:solidFill>
                <a:effectLst/>
                <a:latin typeface="Inter"/>
              </a:rPr>
              <a:t>Når du har fullført Dommerattesten, blir kompetansen synlig på din idretts-CV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944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4E88C0-4A93-4C78-01F3-954B43C4C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dommerattesten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FB96C-2416-CC57-D6B0-8B636D861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nb-NO" sz="2400" b="0" i="0" dirty="0">
                <a:solidFill>
                  <a:srgbClr val="000335"/>
                </a:solidFill>
                <a:effectLst/>
                <a:latin typeface="Inter"/>
              </a:rPr>
              <a:t>Barn og unge skal oppleve idrettsglede i et trygt miljø. Dommerattesten gir deg et godt utgangspunkt for å lykkes som dommer, slik at utøverne møter et mer helhetlig kvalitetstilbud uavhengig av dommer, idrett eller idrettslag. </a:t>
            </a:r>
          </a:p>
          <a:p>
            <a:pPr marL="0" indent="0" algn="l">
              <a:buNone/>
            </a:pPr>
            <a:endParaRPr lang="nb-NO" sz="2400" dirty="0">
              <a:solidFill>
                <a:srgbClr val="000335"/>
              </a:solidFill>
              <a:latin typeface="Inter"/>
            </a:endParaRPr>
          </a:p>
          <a:p>
            <a:pPr marL="0" indent="0" algn="l">
              <a:buNone/>
            </a:pPr>
            <a:r>
              <a:rPr lang="nb-NO" sz="2400" b="0" i="0" dirty="0">
                <a:solidFill>
                  <a:srgbClr val="000335"/>
                </a:solidFill>
                <a:effectLst/>
                <a:latin typeface="Inter"/>
              </a:rPr>
              <a:t>Målet med Dommerrattesten er å gi alle dommere i norsk idrett et felles utgangspunkt for å skape god og trygg aktivitet.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6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BC06FA-0B0C-A35A-9F75-52C2B8853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dommerattesten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E8891C-52AA-C50E-6758-53DBBF1F9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nb-NO" b="1" i="0" dirty="0">
                <a:solidFill>
                  <a:srgbClr val="000335"/>
                </a:solidFill>
                <a:effectLst/>
                <a:latin typeface="Inter"/>
              </a:rPr>
              <a:t>For utøverne:</a:t>
            </a:r>
            <a:r>
              <a:rPr lang="nb-NO" b="0" i="0" dirty="0">
                <a:solidFill>
                  <a:srgbClr val="000335"/>
                </a:solidFill>
                <a:effectLst/>
                <a:latin typeface="Inter"/>
              </a:rPr>
              <a:t>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dirty="0">
                <a:solidFill>
                  <a:srgbClr val="000335"/>
                </a:solidFill>
                <a:effectLst/>
                <a:latin typeface="Inter"/>
              </a:rPr>
              <a:t>Øke kvaliteten på aktivitetstilbudet.​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dirty="0">
                <a:solidFill>
                  <a:srgbClr val="000335"/>
                </a:solidFill>
                <a:effectLst/>
                <a:latin typeface="Inter"/>
              </a:rPr>
              <a:t>Etablere en tydeligere standard for norsk idrett, slik at utøverne møter et likere og mer helhetlig kvalitetstilbud uavhengig av dommer, idrett eller idrettslag. ​​</a:t>
            </a:r>
          </a:p>
          <a:p>
            <a:pPr marL="0" indent="0" algn="l">
              <a:buNone/>
            </a:pPr>
            <a:r>
              <a:rPr lang="nb-NO" b="1" i="0" dirty="0">
                <a:solidFill>
                  <a:srgbClr val="000335"/>
                </a:solidFill>
                <a:effectLst/>
                <a:latin typeface="Inter"/>
              </a:rPr>
              <a:t>For dommere:</a:t>
            </a:r>
            <a:r>
              <a:rPr lang="nb-NO" b="0" i="0" dirty="0">
                <a:solidFill>
                  <a:srgbClr val="000335"/>
                </a:solidFill>
                <a:effectLst/>
                <a:latin typeface="Inter"/>
              </a:rPr>
              <a:t>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dirty="0">
                <a:solidFill>
                  <a:srgbClr val="000335"/>
                </a:solidFill>
                <a:effectLst/>
                <a:latin typeface="Inter"/>
              </a:rPr>
              <a:t>Gjøre det enklere og mer oversiktlig for dommere hva som er de viktigste oppgavene som skal løses.​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dirty="0">
                <a:solidFill>
                  <a:srgbClr val="000335"/>
                </a:solidFill>
                <a:effectLst/>
                <a:latin typeface="Inter"/>
              </a:rPr>
              <a:t>Samle og tilgjengeliggjøre grunnleggende informasjon, kunnskap og verktøy for dommerne.​</a:t>
            </a:r>
          </a:p>
          <a:p>
            <a:pPr marL="0" indent="0" algn="l">
              <a:buNone/>
            </a:pPr>
            <a:r>
              <a:rPr lang="nb-NO" b="1" i="0" dirty="0">
                <a:solidFill>
                  <a:srgbClr val="000335"/>
                </a:solidFill>
                <a:effectLst/>
                <a:latin typeface="Inter"/>
              </a:rPr>
              <a:t>For klubbene:</a:t>
            </a:r>
            <a:r>
              <a:rPr lang="nb-NO" b="0" i="0" dirty="0">
                <a:solidFill>
                  <a:srgbClr val="000335"/>
                </a:solidFill>
                <a:effectLst/>
                <a:latin typeface="Inter"/>
              </a:rPr>
              <a:t>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dirty="0">
                <a:solidFill>
                  <a:srgbClr val="000335"/>
                </a:solidFill>
                <a:effectLst/>
                <a:latin typeface="Inter"/>
              </a:rPr>
              <a:t>Lettere for klubben å kunne forankre retning/prioriteringer overfor dommere, foresatte og andre interessenter.​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dirty="0">
                <a:solidFill>
                  <a:srgbClr val="000335"/>
                </a:solidFill>
                <a:effectLst/>
                <a:latin typeface="Inter"/>
              </a:rPr>
              <a:t>Bedre oversikt over hvilken kompetanse og kompetansebehov klubben har.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168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2B8396-A6E7-38A5-37C9-9FB057EF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 dommerattesten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0E09007B-1D95-CF4B-B98D-4AD0338F98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43668" y="2543969"/>
            <a:ext cx="2824282" cy="2824282"/>
          </a:xfr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EAF0A6D5-B072-348A-CFE5-26306A34DFC3}"/>
              </a:ext>
            </a:extLst>
          </p:cNvPr>
          <p:cNvSpPr txBox="1"/>
          <p:nvPr/>
        </p:nvSpPr>
        <p:spPr>
          <a:xfrm>
            <a:off x="4191001" y="5468938"/>
            <a:ext cx="1990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0" i="0" dirty="0">
                <a:effectLst/>
                <a:latin typeface="Inter"/>
              </a:rPr>
              <a:t>Erik Ruud / Norges idrettsforbund</a:t>
            </a:r>
            <a:endParaRPr lang="nb-NO" sz="1000" dirty="0">
              <a:latin typeface="Inter"/>
            </a:endParaRPr>
          </a:p>
        </p:txBody>
      </p:sp>
      <p:pic>
        <p:nvPicPr>
          <p:cNvPr id="1036" name="Picture 12" descr="Dommer_7135">
            <a:extLst>
              <a:ext uri="{FF2B5EF4-FFF2-40B4-BE49-F238E27FC236}">
                <a16:creationId xmlns:a16="http://schemas.microsoft.com/office/drawing/2014/main" id="{BBD393F5-A24B-CD7E-F2A9-C45928C546B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43969"/>
            <a:ext cx="51816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44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3CD34872593F41891FCB6B3F215895" ma:contentTypeVersion="18" ma:contentTypeDescription="Opprett et nytt dokument." ma:contentTypeScope="" ma:versionID="e4f9e86d49cbbbd5b49ee0ab33d26918">
  <xsd:schema xmlns:xsd="http://www.w3.org/2001/XMLSchema" xmlns:xs="http://www.w3.org/2001/XMLSchema" xmlns:p="http://schemas.microsoft.com/office/2006/metadata/properties" xmlns:ns2="8fa3b00c-49de-465c-b2ad-5dc8ee6aed33" xmlns:ns3="9d2c2683-8c36-4351-aa30-ed53450a6b9e" xmlns:ns4="9e538389-cabc-4d4e-918a-8beb7ac0ecaa" targetNamespace="http://schemas.microsoft.com/office/2006/metadata/properties" ma:root="true" ma:fieldsID="20e51772f150512ff25cfa493dbc5952" ns2:_="" ns3:_="" ns4:_="">
    <xsd:import namespace="8fa3b00c-49de-465c-b2ad-5dc8ee6aed33"/>
    <xsd:import namespace="9d2c2683-8c36-4351-aa30-ed53450a6b9e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_Flow_SignoffStatu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3b00c-49de-465c-b2ad-5dc8ee6aed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16" nillable="true" ma:displayName="Godkjenningsstatus" ma:internalName="Godkjenningsstatus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c2683-8c36-4351-aa30-ed53450a6b9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9013624c-2028-4e4b-b956-c2bb1fe7f006}" ma:internalName="TaxCatchAll" ma:showField="CatchAllData" ma:web="9d2c2683-8c36-4351-aa30-ed53450a6b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fa3b00c-49de-465c-b2ad-5dc8ee6aed33">
      <Terms xmlns="http://schemas.microsoft.com/office/infopath/2007/PartnerControls"/>
    </lcf76f155ced4ddcb4097134ff3c332f>
    <_Flow_SignoffStatus xmlns="8fa3b00c-49de-465c-b2ad-5dc8ee6aed33" xsi:nil="true"/>
    <TaxCatchAll xmlns="9e538389-cabc-4d4e-918a-8beb7ac0ecaa" xsi:nil="true"/>
  </documentManagement>
</p:properties>
</file>

<file path=customXml/itemProps1.xml><?xml version="1.0" encoding="utf-8"?>
<ds:datastoreItem xmlns:ds="http://schemas.openxmlformats.org/officeDocument/2006/customXml" ds:itemID="{DEBD9BD7-2E84-4F9F-86D1-B2AEE6F06D4E}"/>
</file>

<file path=customXml/itemProps2.xml><?xml version="1.0" encoding="utf-8"?>
<ds:datastoreItem xmlns:ds="http://schemas.openxmlformats.org/officeDocument/2006/customXml" ds:itemID="{69199EB9-1EBD-4330-8503-E40D78A76263}"/>
</file>

<file path=customXml/itemProps3.xml><?xml version="1.0" encoding="utf-8"?>
<ds:datastoreItem xmlns:ds="http://schemas.openxmlformats.org/officeDocument/2006/customXml" ds:itemID="{FCEE7FBA-C670-4352-8D0D-6ABF639B4036}"/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262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Inter</vt:lpstr>
      <vt:lpstr>Office-tema</vt:lpstr>
      <vt:lpstr>Dommerattesten</vt:lpstr>
      <vt:lpstr>Hva er dommerattesten</vt:lpstr>
      <vt:lpstr>Hvorfor dommerattesten</vt:lpstr>
      <vt:lpstr>Hvorfor dommerattesten</vt:lpstr>
      <vt:lpstr>Ta dommerattesten</vt:lpstr>
    </vt:vector>
  </TitlesOfParts>
  <Company>Norges Idrettsforbund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Dommerattesten</dc:title>
  <dc:creator>Wilhelmsen, Simon</dc:creator>
  <cp:lastModifiedBy>Wilhelmsen, Simon</cp:lastModifiedBy>
  <cp:revision>1</cp:revision>
  <dcterms:created xsi:type="dcterms:W3CDTF">2023-09-12T09:04:26Z</dcterms:created>
  <dcterms:modified xsi:type="dcterms:W3CDTF">2023-09-12T10:57:54Z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0x0101007E3CD34872593F41891FCB6B3F215895</vt:lpwstr>
  </property>
</Properties>
</file>