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61" r:id="rId8"/>
    <p:sldMasterId id="2147483664" r:id="rId9"/>
  </p:sldMasterIdLst>
  <p:notesMasterIdLst>
    <p:notesMasterId r:id="rId12"/>
  </p:notesMasterIdLst>
  <p:sldIdLst>
    <p:sldId id="259" r:id="rId10"/>
    <p:sldId id="25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980-0816-4F7C-BAA5-21F070D2957F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97E22-47C6-436B-AC23-88F6839F8D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778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Må gjennomgås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FE26-999B-4245-ABC2-6CD505D59FD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54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58EF906-5C9D-47AB-9438-1CEBF7EE2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2AD83CD8-87B8-445D-BA5D-6E44F2211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FDF98A8F-D6B3-4584-BD75-F575E495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AF884C2A-EAC7-4C96-B26F-BD5404D0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FBC7A7E1-F84C-47B8-BF87-7760A8EF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09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780B398-2BB4-4708-9A99-483F27D8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D1DDB4A8-83E8-47BC-9C27-29F52BCD2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CF7F3B0C-4D31-47C5-ACCE-9FC3EC16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3FE20765-CDEF-41E9-B692-8D26A377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4625B260-A89F-4FDD-B764-E3F73CDC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47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C65E0C92-0940-4B2E-830C-0F63094EF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AFF9DCDD-431A-41D3-8119-A2122AB2F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4B1C23D-53B3-4462-919A-B57526E6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AEB776FA-04CC-49CF-B128-0E89491D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7B896B34-4F83-40E2-A050-6D8DE8C9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11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73745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1199456" y="4149080"/>
            <a:ext cx="3936437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1199456" y="2996952"/>
            <a:ext cx="624069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1199456" y="3501008"/>
            <a:ext cx="623993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96375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1199456" y="3356992"/>
            <a:ext cx="624069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93302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xmlns="" id="{73106A86-BDAD-4320-85B2-275998CB71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801" y="6381751"/>
            <a:ext cx="1056217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nb-NO" sz="1067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9BDBDBDE-32E4-42EA-9F06-EC329C3A03FB}" type="slidenum">
              <a:rPr lang="nb-NO" altLang="nb-NO" sz="1067" smtClean="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>
                <a:defRPr/>
              </a:pPr>
              <a:t>‹#›</a:t>
            </a:fld>
            <a:endParaRPr lang="nb-NO" altLang="nb-NO" sz="1067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1199456" y="2204864"/>
            <a:ext cx="4800533" cy="4032448"/>
          </a:xfrm>
          <a:prstGeom prst="rect">
            <a:avLst/>
          </a:prstGeom>
        </p:spPr>
        <p:txBody>
          <a:bodyPr/>
          <a:lstStyle>
            <a:lvl1pPr marL="359824" indent="-359824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838179" indent="-228594"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6192011" y="2204864"/>
            <a:ext cx="4800533" cy="4032448"/>
          </a:xfrm>
          <a:prstGeom prst="rect">
            <a:avLst/>
          </a:prstGeom>
        </p:spPr>
        <p:txBody>
          <a:bodyPr/>
          <a:lstStyle>
            <a:lvl1pPr marL="359824" indent="-359824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838179" indent="-228594"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1199456" y="1196752"/>
            <a:ext cx="7680853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733" b="0" baseline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19796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xmlns="" id="{BE76BF25-EFDA-47E4-ADF9-0E2D8F9AE2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801" y="6381751"/>
            <a:ext cx="1056217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nb-NO" sz="1067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791987B2-3A0D-4004-946E-4352F4083E6B}" type="slidenum">
              <a:rPr lang="nb-NO" altLang="nb-NO" sz="1067" smtClean="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>
                <a:defRPr/>
              </a:pPr>
              <a:t>‹#›</a:t>
            </a:fld>
            <a:endParaRPr lang="nb-NO" altLang="nb-NO" sz="1067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1199456" y="2204864"/>
            <a:ext cx="9697077" cy="3744416"/>
          </a:xfrm>
          <a:prstGeom prst="rect">
            <a:avLst/>
          </a:prstGeom>
        </p:spPr>
        <p:txBody>
          <a:bodyPr/>
          <a:lstStyle>
            <a:lvl1pPr marL="359824" indent="-359824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954593" indent="-345009"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557828" indent="-338658"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2152597" indent="-32384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745249" indent="-306910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1199456" y="1196752"/>
            <a:ext cx="7680853" cy="86409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733" b="0" baseline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1352156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47861" y="1412776"/>
            <a:ext cx="7008779" cy="936104"/>
          </a:xfrm>
          <a:prstGeom prst="rect">
            <a:avLst/>
          </a:prstGeom>
        </p:spPr>
        <p:txBody>
          <a:bodyPr/>
          <a:lstStyle>
            <a:lvl1pPr algn="l">
              <a:defRPr sz="3733" b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656667" cy="68580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4847863" y="2348880"/>
            <a:ext cx="7009705" cy="410430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667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18789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58856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E802B44-3FDA-435F-A5F3-47331BE5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937B994A-A692-441C-B7D3-D6145B6B6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5259675D-2776-4B1B-ABF3-3A4EFC29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BAFF7798-CF0A-4409-9489-767B1F27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CBC7AD20-BD64-4105-9D21-449EBC6C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73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DCC0B9C-3E76-40BC-AE32-7DAFAE3AB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8CE89DA8-FA75-4FAA-AE0C-0AA4ABC8C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1F5C78E7-68E6-4AC1-8B74-5E9487A2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21307C81-B80A-44B1-99AD-628D8DBD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5A7EA468-18FE-4E11-8C85-F50DDC79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0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F77492B-2506-47F8-A105-DC833B7F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51B7E45A-0B48-4123-8D4E-4CB0A4683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8F095D79-4964-49B3-8F3B-09137C2CE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1BCD3DA3-5089-4C2E-B395-D89013DC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51C214E9-3F8B-44AB-9CCC-8A8F0C16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D788578C-8EB5-440F-8C4B-42B4C5B6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5F7AA51-E8E7-4D27-A237-DF264A2B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34E8143F-CA14-4536-9EBC-B45E8D049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EED301DD-BCCF-4384-8763-D663C329A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5784679A-AF47-4AB9-9383-7341A5AAC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6157CC75-0237-4212-A267-72B97D377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026D6F2C-1D97-4876-B2E2-DD8574D3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CD353118-0652-486C-A0FA-4C528E5A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723B38A7-C066-472B-BEC3-1EC01B95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7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A72CD84-7B7A-475A-AAAC-7D882732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6ED8EC3C-9BDF-4C5E-BCAA-35283DFD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D66A4E70-AB23-4469-A73C-C30DD238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FFFD0F25-37F0-41A6-BB31-72F791B8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80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27790631-0E03-4D75-AD83-D5C3DB2C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AE4E970A-44E0-44D2-ABF4-6AB5A520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857993FF-71ED-4AB7-BFEB-A2F5C9FE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106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EE56789-CAE6-48F2-BDC4-8A9EE525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3FF76A66-CFE5-428D-B1E1-90383C813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B838D20C-59B9-48A2-8FBE-0C0E87995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C91A156E-DF11-4EAE-B326-FE9C7F3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54141053-639F-4AE8-B099-1B80837D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582527BC-4D53-452D-9E79-BD37EE55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37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7E26A6D-CA8B-4B23-A118-539D0AFF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BD3258E8-ECA8-4DBF-8061-5BD34CC29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B6835106-6A66-48E0-B568-DEB8218C8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EF087291-0569-4228-BCDD-68F8A387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1C63EE31-B599-4B71-9CFB-61764F2B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20D7D8FC-BBD2-48C0-A594-1CB02FD5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78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22E3168D-8115-4B20-B4BC-02463A19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21F01F93-C103-41CC-9959-121146132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E0C2FCA9-90EF-429B-8F47-57A89CBF4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4A49-38CB-493A-AA2A-ADD52F1D2952}" type="datetimeFigureOut">
              <a:rPr lang="nb-NO" smtClean="0"/>
              <a:t>25.05.2018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1159DAFB-E5C1-41DF-931A-FB59E5A6B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2FDF779E-460D-4478-A682-C3303233B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A870-475E-47CC-8180-0E0E8E53F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7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84" y="1316567"/>
            <a:ext cx="2419349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NIFArkiv\NIF_Logoer\NIF_LOGO\PNG\nif_hovedlogo_original.png">
            <a:extLst>
              <a:ext uri="{FF2B5EF4-FFF2-40B4-BE49-F238E27FC236}">
                <a16:creationId xmlns:a16="http://schemas.microsoft.com/office/drawing/2014/main" xmlns="" id="{21A0ADCA-FFD8-4BC4-92A1-6DC97BE57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051" y="67733"/>
            <a:ext cx="2419349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FEE77061-D86D-4099-A59D-6036C026C5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Status IPD 2015-2019</a:t>
            </a:r>
          </a:p>
        </p:txBody>
      </p:sp>
    </p:spTree>
    <p:extLst>
      <p:ext uri="{BB962C8B-B14F-4D97-AF65-F5344CB8AC3E}">
        <p14:creationId xmlns:p14="http://schemas.microsoft.com/office/powerpoint/2010/main" val="166330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45711"/>
              </p:ext>
            </p:extLst>
          </p:nvPr>
        </p:nvGraphicFramePr>
        <p:xfrm>
          <a:off x="465299" y="1252973"/>
          <a:ext cx="11206633" cy="5038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57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7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78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78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78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78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45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45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45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749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02169">
                <a:tc rowSpan="2">
                  <a:txBody>
                    <a:bodyPr/>
                    <a:lstStyle/>
                    <a:p>
                      <a:pPr algn="ctr"/>
                      <a:r>
                        <a:rPr lang="nb-NO" sz="1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Pkt.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nb-NO" sz="1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Mål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nb-NO" sz="1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Framdrift (%)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b-NO" sz="1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Prognose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2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2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b-NO" sz="1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Sluttresultat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618">
                <a:tc vMerge="1">
                  <a:txBody>
                    <a:bodyPr/>
                    <a:lstStyle/>
                    <a:p>
                      <a:pPr algn="ctr"/>
                      <a:endParaRPr lang="nb-NO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nb-NO" sz="1200" b="1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9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nb-NO" sz="1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9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1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900" b="1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nb-NO" sz="19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16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Merknad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Modernisere organisasjonen slik at det blir enkelt å delta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300" b="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nb-NO" sz="1300" b="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2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Moderniserings-prosjektet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68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Speile mangfoldet i samfunnet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0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0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Løpende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Redusere økonomiske hindringer for barn og unges deltakelse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Kontinuerlig</a:t>
                      </a:r>
                      <a:r>
                        <a:rPr lang="nb-NO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jobbing verdier</a:t>
                      </a:r>
                      <a:endParaRPr lang="nb-NO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Bli det mest attraktive treningsfellesskapet for voksne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Urealistisk</a:t>
                      </a:r>
                      <a:r>
                        <a:rPr lang="nb-NO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uten midler</a:t>
                      </a:r>
                      <a:endParaRPr lang="nb-NO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Styrke Norge som toppidrettsnasjon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Pågår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Engasjere flere kvinner og unge i</a:t>
                      </a:r>
                      <a:r>
                        <a:rPr lang="nb-NO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trener- og lederrollen</a:t>
                      </a:r>
                      <a:endParaRPr lang="nb-NO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Tar</a:t>
                      </a:r>
                      <a:r>
                        <a:rPr lang="nb-NO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tid, påstartet</a:t>
                      </a:r>
                      <a:endParaRPr lang="nb-NO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Arbeide for et idrettsløft på 0,5 % av statsbudsjettet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Urealistisk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Arbeide</a:t>
                      </a:r>
                      <a:r>
                        <a:rPr lang="nb-NO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for en åpen og inkluderende idrett</a:t>
                      </a:r>
                      <a:endParaRPr lang="nb-NO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Løpende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 hensyn til naturen, klimaet og miljøet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9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21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100" b="0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</a:t>
                      </a:r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b-NO" sz="2100" b="0" kern="1200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sz="1600" b="1" dirty="0"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Enkeltinitiativer</a:t>
                      </a:r>
                    </a:p>
                  </a:txBody>
                  <a:tcPr marL="48000" marR="0" marT="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Rektangel 3"/>
          <p:cNvSpPr/>
          <p:nvPr/>
        </p:nvSpPr>
        <p:spPr>
          <a:xfrm>
            <a:off x="1391477" y="164639"/>
            <a:ext cx="8352928" cy="96010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67" b="1" dirty="0">
                <a:solidFill>
                  <a:schemeClr val="bg2">
                    <a:lumMod val="50000"/>
                  </a:schemeClr>
                </a:solidFill>
              </a:rPr>
              <a:t>Oppfølging av IPD 2015-2019:</a:t>
            </a:r>
          </a:p>
          <a:p>
            <a:r>
              <a:rPr lang="nb-NO" sz="3733" b="1" dirty="0">
                <a:solidFill>
                  <a:schemeClr val="bg2">
                    <a:lumMod val="50000"/>
                  </a:schemeClr>
                </a:solidFill>
              </a:rPr>
              <a:t>4. Programerklæringen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9" y="63367"/>
            <a:ext cx="783699" cy="1010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7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IF-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 av NIF Tom Tvedt" id="{C4A6B0F0-A79E-46F8-BE99-107523C41004}" vid="{B0128072-E4C9-49B8-9667-F4215DC331A0}"/>
    </a:ext>
  </a:extLst>
</a:theme>
</file>

<file path=ppt/theme/theme3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98A90DD325442D4FB9BFCF713C750FAA00ECF8F0400C385A4E8FD8FE9B0E919907" ma:contentTypeVersion="126" ma:contentTypeDescription="Opprett et nytt dokument." ma:contentTypeScope="" ma:versionID="ff113c0d947fd1a52cdec24f6cc64d50">
  <xsd:schema xmlns:xsd="http://www.w3.org/2001/XMLSchema" xmlns:xs="http://www.w3.org/2001/XMLSchema" xmlns:p="http://schemas.microsoft.com/office/2006/metadata/properties" xmlns:ns2="aec5f570-5954-42b2-93f8-bbdf6252596e" xmlns:ns3="111fa406-b1c7-4021-bd8f-10346e9df403" targetNamespace="http://schemas.microsoft.com/office/2006/metadata/properties" ma:root="true" ma:fieldsID="cfde10a805e32a4aa02a8c7f0054698d" ns2:_="" ns3:_="">
    <xsd:import namespace="aec5f570-5954-42b2-93f8-bbdf6252596e"/>
    <xsd:import namespace="111fa406-b1c7-4021-bd8f-10346e9df403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51ad6cb9-99e5-4ac7-b885-cde99d8f25d1}" ma:internalName="TaxCatchAll" ma:showField="CatchAllData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51ad6cb9-99e5-4ac7-b885-cde99d8f25d1}" ma:internalName="TaxCatchAllLabel" ma:readOnly="true" ma:showField="CatchAllDataLabel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2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fa406-b1c7-4021-bd8f-10346e9df403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4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SF01 Norges Idrettsforbund</TermName>
          <TermId xmlns="http://schemas.microsoft.com/office/infopath/2007/PartnerControls">c1ca8435-9635-48b0-8fd0-127d70284636</TermId>
        </TermInfo>
      </Terms>
    </e390b8d06ece46449586677b864a8181>
    <TaxCatchAll xmlns="aec5f570-5954-42b2-93f8-bbdf6252596e"/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/>
        <AccountId xsi:nil="true"/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/>
        <AccountId xsi:nil="true"/>
        <AccountType/>
      </UserInfo>
    </_nifDokumenteier>
    <_nifDokumentbeskrivelse xmlns="aec5f570-5954-42b2-93f8-bbdf6252596e" xsi:nil="true"/>
    <_nifTil xmlns="aec5f570-5954-42b2-93f8-bbdf6252596e" xsi:nil="true"/>
    <AnonymEksternDeling xmlns="aec5f570-5954-42b2-93f8-bbdf6252596e">false</AnonymEksternDeling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8AA7B03-A588-43A6-A91F-924715DA83E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84792C5-98C1-4AA7-8635-7338C13B3012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33322ED-BAC5-4F1D-BBB8-2FC053439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11fa406-b1c7-4021-bd8f-10346e9df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735D88-D5C2-40D2-992F-B196F43C1D98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ec5f570-5954-42b2-93f8-bbdf6252596e"/>
    <ds:schemaRef ds:uri="111fa406-b1c7-4021-bd8f-10346e9df403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DA0D7ED9-0A27-4594-8DFC-3E7931F6095A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8DBA8F8B-2073-41F9-BCE5-C0DBD6EB164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129</Words>
  <Application>Microsoft Office PowerPoint</Application>
  <PresentationFormat>Widescreen</PresentationFormat>
  <Paragraphs>55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Wingdings</vt:lpstr>
      <vt:lpstr>Office-tema</vt:lpstr>
      <vt:lpstr>NIF-Test</vt:lpstr>
      <vt:lpstr>2_Egendefinert utforming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Soltvedt, Anne Kristine</dc:creator>
  <cp:lastModifiedBy>Busland, Torstein</cp:lastModifiedBy>
  <cp:revision>4</cp:revision>
  <dcterms:created xsi:type="dcterms:W3CDTF">2018-05-23T10:21:49Z</dcterms:created>
  <dcterms:modified xsi:type="dcterms:W3CDTF">2018-05-25T08:03:50Z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0x01010089F515CEF38C6043B09A4EB0A2E09D63020098A90DD325442D4FB9BFCF713C750FAA00ECF8F0400C385A4E8FD8FE9B0E919907</vt:lpwstr>
  </property>
</Properties>
</file>