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63" r:id="rId2"/>
    <p:sldId id="265" r:id="rId3"/>
    <p:sldId id="261" r:id="rId4"/>
    <p:sldId id="260" r:id="rId5"/>
  </p:sldIdLst>
  <p:sldSz cx="24382413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E1DD"/>
    <a:srgbClr val="D72329"/>
    <a:srgbClr val="00C5EA"/>
    <a:srgbClr val="D10074"/>
    <a:srgbClr val="BED600"/>
    <a:srgbClr val="E14C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25"/>
    <p:restoredTop sz="96327"/>
  </p:normalViewPr>
  <p:slideViewPr>
    <p:cSldViewPr snapToGrid="0" snapToObjects="1">
      <p:cViewPr varScale="1">
        <p:scale>
          <a:sx n="78" d="100"/>
          <a:sy n="78" d="100"/>
        </p:scale>
        <p:origin x="77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7802" y="2244726"/>
            <a:ext cx="18286810" cy="4775200"/>
          </a:xfrm>
        </p:spPr>
        <p:txBody>
          <a:bodyPr anchor="b"/>
          <a:lstStyle>
            <a:lvl1pPr algn="ctr">
              <a:defRPr sz="11999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7802" y="7204076"/>
            <a:ext cx="1828681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DCE-C406-2C4B-8FD3-D4A02CA5DC01}" type="datetimeFigureOut">
              <a:rPr lang="nb-NO" smtClean="0"/>
              <a:t>09.11.2020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35D-A98F-9E46-AED0-1ADF006571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3564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DCE-C406-2C4B-8FD3-D4A02CA5DC01}" type="datetimeFigureOut">
              <a:rPr lang="nb-NO" smtClean="0"/>
              <a:t>09.11.2020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35D-A98F-9E46-AED0-1ADF006571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66302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8664" y="730250"/>
            <a:ext cx="5257458" cy="11623676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291" y="730250"/>
            <a:ext cx="15467593" cy="11623676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DCE-C406-2C4B-8FD3-D4A02CA5DC01}" type="datetimeFigureOut">
              <a:rPr lang="nb-NO" smtClean="0"/>
              <a:t>09.11.2020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35D-A98F-9E46-AED0-1ADF006571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9016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DCE-C406-2C4B-8FD3-D4A02CA5DC01}" type="datetimeFigureOut">
              <a:rPr lang="nb-NO" smtClean="0"/>
              <a:t>09.11.2020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35D-A98F-9E46-AED0-1ADF006571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875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592" y="3419477"/>
            <a:ext cx="21029831" cy="5705474"/>
          </a:xfrm>
        </p:spPr>
        <p:txBody>
          <a:bodyPr anchor="b"/>
          <a:lstStyle>
            <a:lvl1pPr>
              <a:defRPr sz="11999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592" y="9178927"/>
            <a:ext cx="21029831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35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70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063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417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1771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126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48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4834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DCE-C406-2C4B-8FD3-D4A02CA5DC01}" type="datetimeFigureOut">
              <a:rPr lang="nb-NO" smtClean="0"/>
              <a:t>09.11.2020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35D-A98F-9E46-AED0-1ADF006571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39271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291" y="3651250"/>
            <a:ext cx="10362526" cy="870267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3596" y="3651250"/>
            <a:ext cx="10362526" cy="870267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DCE-C406-2C4B-8FD3-D4A02CA5DC01}" type="datetimeFigureOut">
              <a:rPr lang="nb-NO" smtClean="0"/>
              <a:t>09.11.2020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35D-A98F-9E46-AED0-1ADF006571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2508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7" y="730251"/>
            <a:ext cx="21029831" cy="2651126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467" y="3362326"/>
            <a:ext cx="10314903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467" y="5010150"/>
            <a:ext cx="10314903" cy="736917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3597" y="3362326"/>
            <a:ext cx="10365701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3597" y="5010150"/>
            <a:ext cx="10365701" cy="7369176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DCE-C406-2C4B-8FD3-D4A02CA5DC01}" type="datetimeFigureOut">
              <a:rPr lang="nb-NO" smtClean="0"/>
              <a:t>09.11.2020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35D-A98F-9E46-AED0-1ADF006571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582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DCE-C406-2C4B-8FD3-D4A02CA5DC01}" type="datetimeFigureOut">
              <a:rPr lang="nb-NO" smtClean="0"/>
              <a:t>09.11.2020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35D-A98F-9E46-AED0-1ADF006571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6588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DCE-C406-2C4B-8FD3-D4A02CA5DC01}" type="datetimeFigureOut">
              <a:rPr lang="nb-NO" smtClean="0"/>
              <a:t>09.11.2020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35D-A98F-9E46-AED0-1ADF006571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5689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5701" y="1974851"/>
            <a:ext cx="12343597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DCE-C406-2C4B-8FD3-D4A02CA5DC01}" type="datetimeFigureOut">
              <a:rPr lang="nb-NO" smtClean="0"/>
              <a:t>09.11.2020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35D-A98F-9E46-AED0-1ADF006571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73887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468" y="914400"/>
            <a:ext cx="7863962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365701" y="1974851"/>
            <a:ext cx="12343597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354" indent="0">
              <a:buNone/>
              <a:defRPr sz="5600"/>
            </a:lvl2pPr>
            <a:lvl3pPr marL="1828709" indent="0">
              <a:buNone/>
              <a:defRPr sz="4800"/>
            </a:lvl3pPr>
            <a:lvl4pPr marL="2743063" indent="0">
              <a:buNone/>
              <a:defRPr sz="4000"/>
            </a:lvl4pPr>
            <a:lvl5pPr marL="3657417" indent="0">
              <a:buNone/>
              <a:defRPr sz="4000"/>
            </a:lvl5pPr>
            <a:lvl6pPr marL="4571771" indent="0">
              <a:buNone/>
              <a:defRPr sz="4000"/>
            </a:lvl6pPr>
            <a:lvl7pPr marL="5486126" indent="0">
              <a:buNone/>
              <a:defRPr sz="4000"/>
            </a:lvl7pPr>
            <a:lvl8pPr marL="6400480" indent="0">
              <a:buNone/>
              <a:defRPr sz="4000"/>
            </a:lvl8pPr>
            <a:lvl9pPr marL="7314834" indent="0">
              <a:buNone/>
              <a:defRPr sz="40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468" y="4114800"/>
            <a:ext cx="7863962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354" indent="0">
              <a:buNone/>
              <a:defRPr sz="2800"/>
            </a:lvl2pPr>
            <a:lvl3pPr marL="1828709" indent="0">
              <a:buNone/>
              <a:defRPr sz="2400"/>
            </a:lvl3pPr>
            <a:lvl4pPr marL="2743063" indent="0">
              <a:buNone/>
              <a:defRPr sz="2000"/>
            </a:lvl4pPr>
            <a:lvl5pPr marL="3657417" indent="0">
              <a:buNone/>
              <a:defRPr sz="2000"/>
            </a:lvl5pPr>
            <a:lvl6pPr marL="4571771" indent="0">
              <a:buNone/>
              <a:defRPr sz="2000"/>
            </a:lvl6pPr>
            <a:lvl7pPr marL="5486126" indent="0">
              <a:buNone/>
              <a:defRPr sz="2000"/>
            </a:lvl7pPr>
            <a:lvl8pPr marL="6400480" indent="0">
              <a:buNone/>
              <a:defRPr sz="2000"/>
            </a:lvl8pPr>
            <a:lvl9pPr marL="7314834" indent="0">
              <a:buNone/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3ADCE-C406-2C4B-8FD3-D4A02CA5DC01}" type="datetimeFigureOut">
              <a:rPr lang="nb-NO" smtClean="0"/>
              <a:t>09.11.2020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F035D-A98F-9E46-AED0-1ADF006571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7792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291" y="730251"/>
            <a:ext cx="21029831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291" y="3651250"/>
            <a:ext cx="21029831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291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3ADCE-C406-2C4B-8FD3-D4A02CA5DC01}" type="datetimeFigureOut">
              <a:rPr lang="nb-NO" smtClean="0"/>
              <a:t>09.11.2020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6675" y="12712701"/>
            <a:ext cx="8229064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0079" y="12712701"/>
            <a:ext cx="5486043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F035D-A98F-9E46-AED0-1ADF0065712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7775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828709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77" indent="-457177" algn="l" defTabSz="1828709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3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5886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240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594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8949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303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7657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011" indent="-457177" algn="l" defTabSz="18287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23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>
            <a:extLst>
              <a:ext uri="{FF2B5EF4-FFF2-40B4-BE49-F238E27FC236}">
                <a16:creationId xmlns:a16="http://schemas.microsoft.com/office/drawing/2014/main" id="{1BA099B9-B25E-184A-ACE1-79BF1ED77156}"/>
              </a:ext>
            </a:extLst>
          </p:cNvPr>
          <p:cNvSpPr/>
          <p:nvPr/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rgbClr val="D72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7" name="Gruppe 6">
            <a:extLst>
              <a:ext uri="{FF2B5EF4-FFF2-40B4-BE49-F238E27FC236}">
                <a16:creationId xmlns:a16="http://schemas.microsoft.com/office/drawing/2014/main" id="{D9286207-47F8-774A-848D-9A13F2B040FF}"/>
              </a:ext>
            </a:extLst>
          </p:cNvPr>
          <p:cNvGrpSpPr/>
          <p:nvPr/>
        </p:nvGrpSpPr>
        <p:grpSpPr>
          <a:xfrm>
            <a:off x="3492000" y="3888907"/>
            <a:ext cx="17392607" cy="896000"/>
            <a:chOff x="3492000" y="4024372"/>
            <a:chExt cx="17392607" cy="896000"/>
          </a:xfrm>
        </p:grpSpPr>
        <p:pic>
          <p:nvPicPr>
            <p:cNvPr id="3" name="Bilde 32">
              <a:extLst>
                <a:ext uri="{FF2B5EF4-FFF2-40B4-BE49-F238E27FC236}">
                  <a16:creationId xmlns:a16="http://schemas.microsoft.com/office/drawing/2014/main" id="{0756695F-96B2-FD47-931F-0CBBB5309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492000" y="4024372"/>
              <a:ext cx="1728000" cy="896000"/>
            </a:xfrm>
            <a:prstGeom prst="rect">
              <a:avLst/>
            </a:prstGeom>
          </p:spPr>
        </p:pic>
        <p:pic>
          <p:nvPicPr>
            <p:cNvPr id="4" name="Bilde 35">
              <a:extLst>
                <a:ext uri="{FF2B5EF4-FFF2-40B4-BE49-F238E27FC236}">
                  <a16:creationId xmlns:a16="http://schemas.microsoft.com/office/drawing/2014/main" id="{301FB7B0-D36A-D846-85F7-9588BEBF8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8714311" y="4024372"/>
              <a:ext cx="1728000" cy="896000"/>
            </a:xfrm>
            <a:prstGeom prst="rect">
              <a:avLst/>
            </a:prstGeom>
          </p:spPr>
        </p:pic>
        <p:pic>
          <p:nvPicPr>
            <p:cNvPr id="5" name="Bilde 36">
              <a:extLst>
                <a:ext uri="{FF2B5EF4-FFF2-40B4-BE49-F238E27FC236}">
                  <a16:creationId xmlns:a16="http://schemas.microsoft.com/office/drawing/2014/main" id="{B6A669B3-1F06-234D-9C32-617B1B9E3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3937175" y="4024372"/>
              <a:ext cx="1728000" cy="896000"/>
            </a:xfrm>
            <a:prstGeom prst="rect">
              <a:avLst/>
            </a:prstGeom>
          </p:spPr>
        </p:pic>
        <p:pic>
          <p:nvPicPr>
            <p:cNvPr id="6" name="Bilde 37">
              <a:extLst>
                <a:ext uri="{FF2B5EF4-FFF2-40B4-BE49-F238E27FC236}">
                  <a16:creationId xmlns:a16="http://schemas.microsoft.com/office/drawing/2014/main" id="{8C54F14A-1E5B-4B47-9B2B-6A872AF03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9156607" y="4024372"/>
              <a:ext cx="1728000" cy="896000"/>
            </a:xfrm>
            <a:prstGeom prst="rect">
              <a:avLst/>
            </a:prstGeom>
          </p:spPr>
        </p:pic>
      </p:grpSp>
      <p:pic>
        <p:nvPicPr>
          <p:cNvPr id="8" name="Bilde 7">
            <a:extLst>
              <a:ext uri="{FF2B5EF4-FFF2-40B4-BE49-F238E27FC236}">
                <a16:creationId xmlns:a16="http://schemas.microsoft.com/office/drawing/2014/main" id="{10DBB3A0-E52B-784D-A197-176F2E86D15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44000" y="1837854"/>
            <a:ext cx="1368000" cy="50998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1BDBEAFC-FFAD-7E4A-BC44-5500A972846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267164" y="1837854"/>
            <a:ext cx="1368000" cy="509985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F5F17261-C4F0-7D4F-BE7F-7894D0707EF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490328" y="1837854"/>
            <a:ext cx="1368000" cy="509985"/>
          </a:xfrm>
          <a:prstGeom prst="rect">
            <a:avLst/>
          </a:prstGeom>
        </p:spPr>
      </p:pic>
      <p:pic>
        <p:nvPicPr>
          <p:cNvPr id="11" name="Bilde 10">
            <a:extLst>
              <a:ext uri="{FF2B5EF4-FFF2-40B4-BE49-F238E27FC236}">
                <a16:creationId xmlns:a16="http://schemas.microsoft.com/office/drawing/2014/main" id="{87CE8505-D992-D540-AA79-1B67D9F6622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6744800" y="1837854"/>
            <a:ext cx="1368000" cy="509985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C9DE9BC0-58D7-8C40-B552-508134BD27D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1945441" y="1837854"/>
            <a:ext cx="1368000" cy="509985"/>
          </a:xfrm>
          <a:prstGeom prst="rect">
            <a:avLst/>
          </a:prstGeom>
        </p:spPr>
      </p:pic>
      <p:grpSp>
        <p:nvGrpSpPr>
          <p:cNvPr id="45" name="Gruppe 44">
            <a:extLst>
              <a:ext uri="{FF2B5EF4-FFF2-40B4-BE49-F238E27FC236}">
                <a16:creationId xmlns:a16="http://schemas.microsoft.com/office/drawing/2014/main" id="{1993B08E-F3F8-1340-B1ED-7B4525F71436}"/>
              </a:ext>
            </a:extLst>
          </p:cNvPr>
          <p:cNvGrpSpPr/>
          <p:nvPr/>
        </p:nvGrpSpPr>
        <p:grpSpPr>
          <a:xfrm>
            <a:off x="3494902" y="8809279"/>
            <a:ext cx="17392607" cy="896000"/>
            <a:chOff x="3492000" y="4024372"/>
            <a:chExt cx="17392607" cy="896000"/>
          </a:xfrm>
        </p:grpSpPr>
        <p:pic>
          <p:nvPicPr>
            <p:cNvPr id="50" name="Bilde 32">
              <a:extLst>
                <a:ext uri="{FF2B5EF4-FFF2-40B4-BE49-F238E27FC236}">
                  <a16:creationId xmlns:a16="http://schemas.microsoft.com/office/drawing/2014/main" id="{6BAA063B-034D-1049-BB9B-DC02CEF1B4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492000" y="4024372"/>
              <a:ext cx="1728000" cy="896000"/>
            </a:xfrm>
            <a:prstGeom prst="rect">
              <a:avLst/>
            </a:prstGeom>
          </p:spPr>
        </p:pic>
        <p:pic>
          <p:nvPicPr>
            <p:cNvPr id="51" name="Bilde 35">
              <a:extLst>
                <a:ext uri="{FF2B5EF4-FFF2-40B4-BE49-F238E27FC236}">
                  <a16:creationId xmlns:a16="http://schemas.microsoft.com/office/drawing/2014/main" id="{4569838F-EAFD-4342-A2D8-0D1F657783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8714311" y="4024372"/>
              <a:ext cx="1728000" cy="896000"/>
            </a:xfrm>
            <a:prstGeom prst="rect">
              <a:avLst/>
            </a:prstGeom>
          </p:spPr>
        </p:pic>
        <p:pic>
          <p:nvPicPr>
            <p:cNvPr id="52" name="Bilde 36">
              <a:extLst>
                <a:ext uri="{FF2B5EF4-FFF2-40B4-BE49-F238E27FC236}">
                  <a16:creationId xmlns:a16="http://schemas.microsoft.com/office/drawing/2014/main" id="{53780C00-3D74-724E-B9F3-63BB80E18B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3937175" y="4024372"/>
              <a:ext cx="1728000" cy="896000"/>
            </a:xfrm>
            <a:prstGeom prst="rect">
              <a:avLst/>
            </a:prstGeom>
          </p:spPr>
        </p:pic>
        <p:pic>
          <p:nvPicPr>
            <p:cNvPr id="53" name="Bilde 37">
              <a:extLst>
                <a:ext uri="{FF2B5EF4-FFF2-40B4-BE49-F238E27FC236}">
                  <a16:creationId xmlns:a16="http://schemas.microsoft.com/office/drawing/2014/main" id="{F8859668-14E2-DA4C-AAA4-F9DB1DED7E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9156607" y="4024372"/>
              <a:ext cx="1728000" cy="896000"/>
            </a:xfrm>
            <a:prstGeom prst="rect">
              <a:avLst/>
            </a:prstGeom>
          </p:spPr>
        </p:pic>
      </p:grpSp>
      <p:grpSp>
        <p:nvGrpSpPr>
          <p:cNvPr id="32" name="Gruppe 31">
            <a:extLst>
              <a:ext uri="{FF2B5EF4-FFF2-40B4-BE49-F238E27FC236}">
                <a16:creationId xmlns:a16="http://schemas.microsoft.com/office/drawing/2014/main" id="{605173ED-25FD-8C45-A148-852ECCC2E730}"/>
              </a:ext>
            </a:extLst>
          </p:cNvPr>
          <p:cNvGrpSpPr/>
          <p:nvPr/>
        </p:nvGrpSpPr>
        <p:grpSpPr>
          <a:xfrm>
            <a:off x="1044000" y="6646750"/>
            <a:ext cx="22269441" cy="509985"/>
            <a:chOff x="1054914" y="1837854"/>
            <a:chExt cx="22269441" cy="509985"/>
          </a:xfrm>
        </p:grpSpPr>
        <p:pic>
          <p:nvPicPr>
            <p:cNvPr id="33" name="Bilde 32">
              <a:extLst>
                <a:ext uri="{FF2B5EF4-FFF2-40B4-BE49-F238E27FC236}">
                  <a16:creationId xmlns:a16="http://schemas.microsoft.com/office/drawing/2014/main" id="{D0C4ABF9-E913-0345-8E5C-4D51EDCF85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54914" y="1837854"/>
              <a:ext cx="1368000" cy="509985"/>
            </a:xfrm>
            <a:prstGeom prst="rect">
              <a:avLst/>
            </a:prstGeom>
          </p:spPr>
        </p:pic>
        <p:pic>
          <p:nvPicPr>
            <p:cNvPr id="34" name="Bilde 33">
              <a:extLst>
                <a:ext uri="{FF2B5EF4-FFF2-40B4-BE49-F238E27FC236}">
                  <a16:creationId xmlns:a16="http://schemas.microsoft.com/office/drawing/2014/main" id="{7B037965-633D-0E4D-926D-E683A05B2F7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278078" y="1837854"/>
              <a:ext cx="1368000" cy="509985"/>
            </a:xfrm>
            <a:prstGeom prst="rect">
              <a:avLst/>
            </a:prstGeom>
          </p:spPr>
        </p:pic>
        <p:pic>
          <p:nvPicPr>
            <p:cNvPr id="35" name="Bilde 34">
              <a:extLst>
                <a:ext uri="{FF2B5EF4-FFF2-40B4-BE49-F238E27FC236}">
                  <a16:creationId xmlns:a16="http://schemas.microsoft.com/office/drawing/2014/main" id="{38C36AF2-38D8-BD4F-A874-682ED691203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1501242" y="1837854"/>
              <a:ext cx="1368000" cy="509985"/>
            </a:xfrm>
            <a:prstGeom prst="rect">
              <a:avLst/>
            </a:prstGeom>
          </p:spPr>
        </p:pic>
        <p:pic>
          <p:nvPicPr>
            <p:cNvPr id="36" name="Bilde 35">
              <a:extLst>
                <a:ext uri="{FF2B5EF4-FFF2-40B4-BE49-F238E27FC236}">
                  <a16:creationId xmlns:a16="http://schemas.microsoft.com/office/drawing/2014/main" id="{3B5AA9DF-C79D-F349-A838-915F0DC26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6755714" y="1837854"/>
              <a:ext cx="1368000" cy="509985"/>
            </a:xfrm>
            <a:prstGeom prst="rect">
              <a:avLst/>
            </a:prstGeom>
          </p:spPr>
        </p:pic>
        <p:pic>
          <p:nvPicPr>
            <p:cNvPr id="37" name="Bilde 36">
              <a:extLst>
                <a:ext uri="{FF2B5EF4-FFF2-40B4-BE49-F238E27FC236}">
                  <a16:creationId xmlns:a16="http://schemas.microsoft.com/office/drawing/2014/main" id="{3FC06CD7-1B02-724B-8F3C-F5623F87F7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21956355" y="1837854"/>
              <a:ext cx="1368000" cy="509985"/>
            </a:xfrm>
            <a:prstGeom prst="rect">
              <a:avLst/>
            </a:prstGeom>
          </p:spPr>
        </p:pic>
      </p:grpSp>
      <p:grpSp>
        <p:nvGrpSpPr>
          <p:cNvPr id="38" name="Gruppe 37">
            <a:extLst>
              <a:ext uri="{FF2B5EF4-FFF2-40B4-BE49-F238E27FC236}">
                <a16:creationId xmlns:a16="http://schemas.microsoft.com/office/drawing/2014/main" id="{195FC545-BD9E-244D-BE17-48A5CD9D37B6}"/>
              </a:ext>
            </a:extLst>
          </p:cNvPr>
          <p:cNvGrpSpPr/>
          <p:nvPr/>
        </p:nvGrpSpPr>
        <p:grpSpPr>
          <a:xfrm>
            <a:off x="1044000" y="11455647"/>
            <a:ext cx="22269441" cy="509985"/>
            <a:chOff x="1054914" y="1837854"/>
            <a:chExt cx="22269441" cy="509985"/>
          </a:xfrm>
        </p:grpSpPr>
        <p:pic>
          <p:nvPicPr>
            <p:cNvPr id="39" name="Bilde 38">
              <a:extLst>
                <a:ext uri="{FF2B5EF4-FFF2-40B4-BE49-F238E27FC236}">
                  <a16:creationId xmlns:a16="http://schemas.microsoft.com/office/drawing/2014/main" id="{2D4E7DC3-3922-3B44-B34A-C3F4DB1C4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54914" y="1837854"/>
              <a:ext cx="1368000" cy="509985"/>
            </a:xfrm>
            <a:prstGeom prst="rect">
              <a:avLst/>
            </a:prstGeom>
          </p:spPr>
        </p:pic>
        <p:pic>
          <p:nvPicPr>
            <p:cNvPr id="40" name="Bilde 39">
              <a:extLst>
                <a:ext uri="{FF2B5EF4-FFF2-40B4-BE49-F238E27FC236}">
                  <a16:creationId xmlns:a16="http://schemas.microsoft.com/office/drawing/2014/main" id="{AB2A2F89-0B0D-1D40-A3C8-548870938F2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278078" y="1837854"/>
              <a:ext cx="1368000" cy="509985"/>
            </a:xfrm>
            <a:prstGeom prst="rect">
              <a:avLst/>
            </a:prstGeom>
          </p:spPr>
        </p:pic>
        <p:pic>
          <p:nvPicPr>
            <p:cNvPr id="41" name="Bilde 40">
              <a:extLst>
                <a:ext uri="{FF2B5EF4-FFF2-40B4-BE49-F238E27FC236}">
                  <a16:creationId xmlns:a16="http://schemas.microsoft.com/office/drawing/2014/main" id="{B5857338-DEF7-7D48-99D8-C557C67DAD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1501242" y="1837854"/>
              <a:ext cx="1368000" cy="509985"/>
            </a:xfrm>
            <a:prstGeom prst="rect">
              <a:avLst/>
            </a:prstGeom>
          </p:spPr>
        </p:pic>
        <p:pic>
          <p:nvPicPr>
            <p:cNvPr id="42" name="Bilde 41">
              <a:extLst>
                <a:ext uri="{FF2B5EF4-FFF2-40B4-BE49-F238E27FC236}">
                  <a16:creationId xmlns:a16="http://schemas.microsoft.com/office/drawing/2014/main" id="{D7C79340-2E54-0244-9148-9832706BDDC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6755714" y="1837854"/>
              <a:ext cx="1368000" cy="509985"/>
            </a:xfrm>
            <a:prstGeom prst="rect">
              <a:avLst/>
            </a:prstGeom>
          </p:spPr>
        </p:pic>
        <p:pic>
          <p:nvPicPr>
            <p:cNvPr id="43" name="Bilde 42">
              <a:extLst>
                <a:ext uri="{FF2B5EF4-FFF2-40B4-BE49-F238E27FC236}">
                  <a16:creationId xmlns:a16="http://schemas.microsoft.com/office/drawing/2014/main" id="{22FB7637-EC63-044F-A549-D1A8D6ED8A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21956355" y="1837854"/>
              <a:ext cx="1368000" cy="50998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07894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23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>
            <a:extLst>
              <a:ext uri="{FF2B5EF4-FFF2-40B4-BE49-F238E27FC236}">
                <a16:creationId xmlns:a16="http://schemas.microsoft.com/office/drawing/2014/main" id="{1BA099B9-B25E-184A-ACE1-79BF1ED77156}"/>
              </a:ext>
            </a:extLst>
          </p:cNvPr>
          <p:cNvSpPr/>
          <p:nvPr/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rgbClr val="D723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50" name="Bilde 32">
            <a:extLst>
              <a:ext uri="{FF2B5EF4-FFF2-40B4-BE49-F238E27FC236}">
                <a16:creationId xmlns:a16="http://schemas.microsoft.com/office/drawing/2014/main" id="{6BAA063B-034D-1049-BB9B-DC02CEF1B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6109496" y="4320002"/>
            <a:ext cx="5040000" cy="2613356"/>
          </a:xfrm>
          <a:prstGeom prst="rect">
            <a:avLst/>
          </a:prstGeom>
        </p:spPr>
      </p:pic>
      <p:pic>
        <p:nvPicPr>
          <p:cNvPr id="61" name="Bilde 60">
            <a:extLst>
              <a:ext uri="{FF2B5EF4-FFF2-40B4-BE49-F238E27FC236}">
                <a16:creationId xmlns:a16="http://schemas.microsoft.com/office/drawing/2014/main" id="{8BC0FEA2-00D3-524E-84FB-CB7485E5A9E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102521" y="4320000"/>
            <a:ext cx="7200000" cy="268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725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>
            <a:extLst>
              <a:ext uri="{FF2B5EF4-FFF2-40B4-BE49-F238E27FC236}">
                <a16:creationId xmlns:a16="http://schemas.microsoft.com/office/drawing/2014/main" id="{1BA099B9-B25E-184A-ACE1-79BF1ED77156}"/>
              </a:ext>
            </a:extLst>
          </p:cNvPr>
          <p:cNvSpPr/>
          <p:nvPr/>
        </p:nvSpPr>
        <p:spPr>
          <a:xfrm>
            <a:off x="0" y="0"/>
            <a:ext cx="24382413" cy="13716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44" name="Gruppe 43">
            <a:extLst>
              <a:ext uri="{FF2B5EF4-FFF2-40B4-BE49-F238E27FC236}">
                <a16:creationId xmlns:a16="http://schemas.microsoft.com/office/drawing/2014/main" id="{B0F0C298-7540-9345-A862-698ACC11C5A7}"/>
              </a:ext>
            </a:extLst>
          </p:cNvPr>
          <p:cNvGrpSpPr/>
          <p:nvPr/>
        </p:nvGrpSpPr>
        <p:grpSpPr>
          <a:xfrm>
            <a:off x="3492000" y="4024371"/>
            <a:ext cx="17392607" cy="896002"/>
            <a:chOff x="3512893" y="4024371"/>
            <a:chExt cx="17392607" cy="896002"/>
          </a:xfrm>
        </p:grpSpPr>
        <p:pic>
          <p:nvPicPr>
            <p:cNvPr id="3" name="Bilde 32">
              <a:extLst>
                <a:ext uri="{FF2B5EF4-FFF2-40B4-BE49-F238E27FC236}">
                  <a16:creationId xmlns:a16="http://schemas.microsoft.com/office/drawing/2014/main" id="{0756695F-96B2-FD47-931F-0CBBB5309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512893" y="4024371"/>
              <a:ext cx="1728000" cy="896002"/>
            </a:xfrm>
            <a:prstGeom prst="rect">
              <a:avLst/>
            </a:prstGeom>
          </p:spPr>
        </p:pic>
        <p:pic>
          <p:nvPicPr>
            <p:cNvPr id="4" name="Bilde 35">
              <a:extLst>
                <a:ext uri="{FF2B5EF4-FFF2-40B4-BE49-F238E27FC236}">
                  <a16:creationId xmlns:a16="http://schemas.microsoft.com/office/drawing/2014/main" id="{301FB7B0-D36A-D846-85F7-9588BEBF8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8735204" y="4024371"/>
              <a:ext cx="1728000" cy="896002"/>
            </a:xfrm>
            <a:prstGeom prst="rect">
              <a:avLst/>
            </a:prstGeom>
          </p:spPr>
        </p:pic>
        <p:pic>
          <p:nvPicPr>
            <p:cNvPr id="5" name="Bilde 36">
              <a:extLst>
                <a:ext uri="{FF2B5EF4-FFF2-40B4-BE49-F238E27FC236}">
                  <a16:creationId xmlns:a16="http://schemas.microsoft.com/office/drawing/2014/main" id="{B6A669B3-1F06-234D-9C32-617B1B9E3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3958068" y="4024371"/>
              <a:ext cx="1728000" cy="896002"/>
            </a:xfrm>
            <a:prstGeom prst="rect">
              <a:avLst/>
            </a:prstGeom>
          </p:spPr>
        </p:pic>
        <p:pic>
          <p:nvPicPr>
            <p:cNvPr id="6" name="Bilde 37">
              <a:extLst>
                <a:ext uri="{FF2B5EF4-FFF2-40B4-BE49-F238E27FC236}">
                  <a16:creationId xmlns:a16="http://schemas.microsoft.com/office/drawing/2014/main" id="{8C54F14A-1E5B-4B47-9B2B-6A872AF03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9177500" y="4024371"/>
              <a:ext cx="1728000" cy="896002"/>
            </a:xfrm>
            <a:prstGeom prst="rect">
              <a:avLst/>
            </a:prstGeom>
          </p:spPr>
        </p:pic>
      </p:grpSp>
      <p:pic>
        <p:nvPicPr>
          <p:cNvPr id="46" name="Bilde 32">
            <a:extLst>
              <a:ext uri="{FF2B5EF4-FFF2-40B4-BE49-F238E27FC236}">
                <a16:creationId xmlns:a16="http://schemas.microsoft.com/office/drawing/2014/main" id="{EB2FFB3E-AC39-D540-9177-A4EB36064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3492000" y="8697972"/>
            <a:ext cx="1728000" cy="896002"/>
          </a:xfrm>
          <a:prstGeom prst="rect">
            <a:avLst/>
          </a:prstGeom>
        </p:spPr>
      </p:pic>
      <p:pic>
        <p:nvPicPr>
          <p:cNvPr id="47" name="Bilde 35">
            <a:extLst>
              <a:ext uri="{FF2B5EF4-FFF2-40B4-BE49-F238E27FC236}">
                <a16:creationId xmlns:a16="http://schemas.microsoft.com/office/drawing/2014/main" id="{B53D5E9E-24BB-2D4E-80ED-265B7782DC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11369" y="8700855"/>
            <a:ext cx="1728000" cy="896002"/>
          </a:xfrm>
          <a:prstGeom prst="rect">
            <a:avLst/>
          </a:prstGeom>
        </p:spPr>
      </p:pic>
      <p:pic>
        <p:nvPicPr>
          <p:cNvPr id="48" name="Bilde 36">
            <a:extLst>
              <a:ext uri="{FF2B5EF4-FFF2-40B4-BE49-F238E27FC236}">
                <a16:creationId xmlns:a16="http://schemas.microsoft.com/office/drawing/2014/main" id="{19EB69E7-4C93-0648-924F-C104085FFB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3937175" y="8700855"/>
            <a:ext cx="1728000" cy="896002"/>
          </a:xfrm>
          <a:prstGeom prst="rect">
            <a:avLst/>
          </a:prstGeom>
        </p:spPr>
      </p:pic>
      <p:pic>
        <p:nvPicPr>
          <p:cNvPr id="49" name="Bilde 37">
            <a:extLst>
              <a:ext uri="{FF2B5EF4-FFF2-40B4-BE49-F238E27FC236}">
                <a16:creationId xmlns:a16="http://schemas.microsoft.com/office/drawing/2014/main" id="{F3FA0709-65CB-8541-8475-64C9220F06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9156607" y="8700855"/>
            <a:ext cx="1728000" cy="896002"/>
          </a:xfrm>
          <a:prstGeom prst="rect">
            <a:avLst/>
          </a:prstGeom>
        </p:spPr>
      </p:pic>
      <p:grpSp>
        <p:nvGrpSpPr>
          <p:cNvPr id="45" name="Gruppe 44">
            <a:extLst>
              <a:ext uri="{FF2B5EF4-FFF2-40B4-BE49-F238E27FC236}">
                <a16:creationId xmlns:a16="http://schemas.microsoft.com/office/drawing/2014/main" id="{D077DBE6-4282-ED4F-AE06-6A7A669DB647}"/>
              </a:ext>
            </a:extLst>
          </p:cNvPr>
          <p:cNvGrpSpPr/>
          <p:nvPr/>
        </p:nvGrpSpPr>
        <p:grpSpPr>
          <a:xfrm>
            <a:off x="1252800" y="1952308"/>
            <a:ext cx="21795912" cy="509988"/>
            <a:chOff x="1254486" y="1952308"/>
            <a:chExt cx="21795912" cy="509988"/>
          </a:xfrm>
        </p:grpSpPr>
        <p:pic>
          <p:nvPicPr>
            <p:cNvPr id="50" name="Bilde 49">
              <a:extLst>
                <a:ext uri="{FF2B5EF4-FFF2-40B4-BE49-F238E27FC236}">
                  <a16:creationId xmlns:a16="http://schemas.microsoft.com/office/drawing/2014/main" id="{A45F2254-0341-4744-99DB-B35492035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254486" y="1952308"/>
              <a:ext cx="1368000" cy="509988"/>
            </a:xfrm>
            <a:prstGeom prst="rect">
              <a:avLst/>
            </a:prstGeom>
          </p:spPr>
        </p:pic>
        <p:pic>
          <p:nvPicPr>
            <p:cNvPr id="51" name="Bilde 50">
              <a:extLst>
                <a:ext uri="{FF2B5EF4-FFF2-40B4-BE49-F238E27FC236}">
                  <a16:creationId xmlns:a16="http://schemas.microsoft.com/office/drawing/2014/main" id="{DF4E12E7-55BD-574E-933D-232F00F38B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6361464" y="1952308"/>
              <a:ext cx="1368000" cy="509988"/>
            </a:xfrm>
            <a:prstGeom prst="rect">
              <a:avLst/>
            </a:prstGeom>
          </p:spPr>
        </p:pic>
        <p:pic>
          <p:nvPicPr>
            <p:cNvPr id="52" name="Bilde 51">
              <a:extLst>
                <a:ext uri="{FF2B5EF4-FFF2-40B4-BE49-F238E27FC236}">
                  <a16:creationId xmlns:a16="http://schemas.microsoft.com/office/drawing/2014/main" id="{82777907-8E45-2C47-BA6E-74215A8C49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468442" y="1952308"/>
              <a:ext cx="1368000" cy="509988"/>
            </a:xfrm>
            <a:prstGeom prst="rect">
              <a:avLst/>
            </a:prstGeom>
          </p:spPr>
        </p:pic>
        <p:pic>
          <p:nvPicPr>
            <p:cNvPr id="53" name="Bilde 52">
              <a:extLst>
                <a:ext uri="{FF2B5EF4-FFF2-40B4-BE49-F238E27FC236}">
                  <a16:creationId xmlns:a16="http://schemas.microsoft.com/office/drawing/2014/main" id="{466C6E37-63AA-BD41-929D-DA981F065DA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6575420" y="1952308"/>
              <a:ext cx="1368000" cy="509988"/>
            </a:xfrm>
            <a:prstGeom prst="rect">
              <a:avLst/>
            </a:prstGeom>
          </p:spPr>
        </p:pic>
        <p:pic>
          <p:nvPicPr>
            <p:cNvPr id="54" name="Bilde 53">
              <a:extLst>
                <a:ext uri="{FF2B5EF4-FFF2-40B4-BE49-F238E27FC236}">
                  <a16:creationId xmlns:a16="http://schemas.microsoft.com/office/drawing/2014/main" id="{84CFEC3A-0B14-1A4C-8919-E420269D093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21682398" y="1952308"/>
              <a:ext cx="1368000" cy="509988"/>
            </a:xfrm>
            <a:prstGeom prst="rect">
              <a:avLst/>
            </a:prstGeom>
          </p:spPr>
        </p:pic>
      </p:grpSp>
      <p:grpSp>
        <p:nvGrpSpPr>
          <p:cNvPr id="55" name="Gruppe 54">
            <a:extLst>
              <a:ext uri="{FF2B5EF4-FFF2-40B4-BE49-F238E27FC236}">
                <a16:creationId xmlns:a16="http://schemas.microsoft.com/office/drawing/2014/main" id="{34E01457-ECBC-DD43-BDBC-B5984DB5052F}"/>
              </a:ext>
            </a:extLst>
          </p:cNvPr>
          <p:cNvGrpSpPr/>
          <p:nvPr/>
        </p:nvGrpSpPr>
        <p:grpSpPr>
          <a:xfrm>
            <a:off x="1252800" y="6478044"/>
            <a:ext cx="21795912" cy="509988"/>
            <a:chOff x="1254486" y="1952308"/>
            <a:chExt cx="21795912" cy="509988"/>
          </a:xfrm>
        </p:grpSpPr>
        <p:pic>
          <p:nvPicPr>
            <p:cNvPr id="56" name="Bilde 55">
              <a:extLst>
                <a:ext uri="{FF2B5EF4-FFF2-40B4-BE49-F238E27FC236}">
                  <a16:creationId xmlns:a16="http://schemas.microsoft.com/office/drawing/2014/main" id="{8AC00422-8FAD-F647-8DA3-55E0A0D8C0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254486" y="1952308"/>
              <a:ext cx="1368000" cy="509988"/>
            </a:xfrm>
            <a:prstGeom prst="rect">
              <a:avLst/>
            </a:prstGeom>
          </p:spPr>
        </p:pic>
        <p:pic>
          <p:nvPicPr>
            <p:cNvPr id="57" name="Bilde 56">
              <a:extLst>
                <a:ext uri="{FF2B5EF4-FFF2-40B4-BE49-F238E27FC236}">
                  <a16:creationId xmlns:a16="http://schemas.microsoft.com/office/drawing/2014/main" id="{6DC3CE9A-FFCF-4F48-B0D1-E43A049D9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6361464" y="1952308"/>
              <a:ext cx="1368000" cy="509988"/>
            </a:xfrm>
            <a:prstGeom prst="rect">
              <a:avLst/>
            </a:prstGeom>
          </p:spPr>
        </p:pic>
        <p:pic>
          <p:nvPicPr>
            <p:cNvPr id="58" name="Bilde 57">
              <a:extLst>
                <a:ext uri="{FF2B5EF4-FFF2-40B4-BE49-F238E27FC236}">
                  <a16:creationId xmlns:a16="http://schemas.microsoft.com/office/drawing/2014/main" id="{E9A0A89B-DCA5-4843-88A9-46F135A6E82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468442" y="1952308"/>
              <a:ext cx="1368000" cy="509988"/>
            </a:xfrm>
            <a:prstGeom prst="rect">
              <a:avLst/>
            </a:prstGeom>
          </p:spPr>
        </p:pic>
        <p:pic>
          <p:nvPicPr>
            <p:cNvPr id="59" name="Bilde 58">
              <a:extLst>
                <a:ext uri="{FF2B5EF4-FFF2-40B4-BE49-F238E27FC236}">
                  <a16:creationId xmlns:a16="http://schemas.microsoft.com/office/drawing/2014/main" id="{36034B7C-6FFD-3145-B180-A25C8FDADB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6575420" y="1952308"/>
              <a:ext cx="1368000" cy="509988"/>
            </a:xfrm>
            <a:prstGeom prst="rect">
              <a:avLst/>
            </a:prstGeom>
          </p:spPr>
        </p:pic>
        <p:pic>
          <p:nvPicPr>
            <p:cNvPr id="60" name="Bilde 59">
              <a:extLst>
                <a:ext uri="{FF2B5EF4-FFF2-40B4-BE49-F238E27FC236}">
                  <a16:creationId xmlns:a16="http://schemas.microsoft.com/office/drawing/2014/main" id="{84882C99-2006-A048-9BF1-C41F98437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21682398" y="1952308"/>
              <a:ext cx="1368000" cy="509988"/>
            </a:xfrm>
            <a:prstGeom prst="rect">
              <a:avLst/>
            </a:prstGeom>
          </p:spPr>
        </p:pic>
      </p:grpSp>
      <p:grpSp>
        <p:nvGrpSpPr>
          <p:cNvPr id="61" name="Gruppe 60">
            <a:extLst>
              <a:ext uri="{FF2B5EF4-FFF2-40B4-BE49-F238E27FC236}">
                <a16:creationId xmlns:a16="http://schemas.microsoft.com/office/drawing/2014/main" id="{32137C78-F0F2-E846-AA4B-58BD348B181D}"/>
              </a:ext>
            </a:extLst>
          </p:cNvPr>
          <p:cNvGrpSpPr/>
          <p:nvPr/>
        </p:nvGrpSpPr>
        <p:grpSpPr>
          <a:xfrm>
            <a:off x="1252800" y="11003779"/>
            <a:ext cx="21795912" cy="509988"/>
            <a:chOff x="1254486" y="1952308"/>
            <a:chExt cx="21795912" cy="509988"/>
          </a:xfrm>
        </p:grpSpPr>
        <p:pic>
          <p:nvPicPr>
            <p:cNvPr id="62" name="Bilde 61">
              <a:extLst>
                <a:ext uri="{FF2B5EF4-FFF2-40B4-BE49-F238E27FC236}">
                  <a16:creationId xmlns:a16="http://schemas.microsoft.com/office/drawing/2014/main" id="{D88CE92F-32AB-9A40-B75C-5A4CCDB0A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254486" y="1952308"/>
              <a:ext cx="1368000" cy="509988"/>
            </a:xfrm>
            <a:prstGeom prst="rect">
              <a:avLst/>
            </a:prstGeom>
          </p:spPr>
        </p:pic>
        <p:pic>
          <p:nvPicPr>
            <p:cNvPr id="63" name="Bilde 62">
              <a:extLst>
                <a:ext uri="{FF2B5EF4-FFF2-40B4-BE49-F238E27FC236}">
                  <a16:creationId xmlns:a16="http://schemas.microsoft.com/office/drawing/2014/main" id="{4896758F-91DB-3141-91B4-EAA0046BC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6361464" y="1952308"/>
              <a:ext cx="1368000" cy="509988"/>
            </a:xfrm>
            <a:prstGeom prst="rect">
              <a:avLst/>
            </a:prstGeom>
          </p:spPr>
        </p:pic>
        <p:pic>
          <p:nvPicPr>
            <p:cNvPr id="64" name="Bilde 63">
              <a:extLst>
                <a:ext uri="{FF2B5EF4-FFF2-40B4-BE49-F238E27FC236}">
                  <a16:creationId xmlns:a16="http://schemas.microsoft.com/office/drawing/2014/main" id="{B7D3041D-89A4-2B45-80F9-5695F3537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468442" y="1952308"/>
              <a:ext cx="1368000" cy="509988"/>
            </a:xfrm>
            <a:prstGeom prst="rect">
              <a:avLst/>
            </a:prstGeom>
          </p:spPr>
        </p:pic>
        <p:pic>
          <p:nvPicPr>
            <p:cNvPr id="65" name="Bilde 64">
              <a:extLst>
                <a:ext uri="{FF2B5EF4-FFF2-40B4-BE49-F238E27FC236}">
                  <a16:creationId xmlns:a16="http://schemas.microsoft.com/office/drawing/2014/main" id="{ED58A58D-CFA8-DB42-94E2-3B50D16707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6575420" y="1952308"/>
              <a:ext cx="1368000" cy="509988"/>
            </a:xfrm>
            <a:prstGeom prst="rect">
              <a:avLst/>
            </a:prstGeom>
          </p:spPr>
        </p:pic>
        <p:pic>
          <p:nvPicPr>
            <p:cNvPr id="66" name="Bilde 65">
              <a:extLst>
                <a:ext uri="{FF2B5EF4-FFF2-40B4-BE49-F238E27FC236}">
                  <a16:creationId xmlns:a16="http://schemas.microsoft.com/office/drawing/2014/main" id="{AC6F4F37-11F8-E541-B6C1-785A72F0D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21682398" y="1952308"/>
              <a:ext cx="1368000" cy="5099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3561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7000">
              <a:srgbClr val="0070C0">
                <a:lumMod val="69000"/>
              </a:srgbClr>
            </a:gs>
            <a:gs pos="0">
              <a:srgbClr val="00336F"/>
            </a:gs>
            <a:gs pos="0">
              <a:srgbClr val="002060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72B171E9-B55A-A946-9DDD-14ABB35F07D3}"/>
              </a:ext>
            </a:extLst>
          </p:cNvPr>
          <p:cNvGrpSpPr/>
          <p:nvPr/>
        </p:nvGrpSpPr>
        <p:grpSpPr>
          <a:xfrm>
            <a:off x="3614491" y="4024375"/>
            <a:ext cx="17153431" cy="771983"/>
            <a:chOff x="3614491" y="4024375"/>
            <a:chExt cx="17153431" cy="771983"/>
          </a:xfrm>
        </p:grpSpPr>
        <p:pic>
          <p:nvPicPr>
            <p:cNvPr id="33" name="Bilde 32">
              <a:extLst>
                <a:ext uri="{FF2B5EF4-FFF2-40B4-BE49-F238E27FC236}">
                  <a16:creationId xmlns:a16="http://schemas.microsoft.com/office/drawing/2014/main" id="{BAE56ED5-38A1-3C4C-8DAA-ACC4565D1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614491" y="4024375"/>
              <a:ext cx="1488824" cy="771983"/>
            </a:xfrm>
            <a:prstGeom prst="rect">
              <a:avLst/>
            </a:prstGeom>
          </p:spPr>
        </p:pic>
        <p:pic>
          <p:nvPicPr>
            <p:cNvPr id="36" name="Bilde 35">
              <a:extLst>
                <a:ext uri="{FF2B5EF4-FFF2-40B4-BE49-F238E27FC236}">
                  <a16:creationId xmlns:a16="http://schemas.microsoft.com/office/drawing/2014/main" id="{29BB27E6-76FD-EA4F-90D8-ABE829694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8836802" y="4024375"/>
              <a:ext cx="1488824" cy="771983"/>
            </a:xfrm>
            <a:prstGeom prst="rect">
              <a:avLst/>
            </a:prstGeom>
          </p:spPr>
        </p:pic>
        <p:pic>
          <p:nvPicPr>
            <p:cNvPr id="37" name="Bilde 36">
              <a:extLst>
                <a:ext uri="{FF2B5EF4-FFF2-40B4-BE49-F238E27FC236}">
                  <a16:creationId xmlns:a16="http://schemas.microsoft.com/office/drawing/2014/main" id="{30E476E7-D505-A94E-9D28-6D6315E413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4059666" y="4024375"/>
              <a:ext cx="1488824" cy="771983"/>
            </a:xfrm>
            <a:prstGeom prst="rect">
              <a:avLst/>
            </a:prstGeom>
          </p:spPr>
        </p:pic>
        <p:pic>
          <p:nvPicPr>
            <p:cNvPr id="38" name="Bilde 37">
              <a:extLst>
                <a:ext uri="{FF2B5EF4-FFF2-40B4-BE49-F238E27FC236}">
                  <a16:creationId xmlns:a16="http://schemas.microsoft.com/office/drawing/2014/main" id="{8A420F7F-5672-C741-8ACC-E9D282B50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9279098" y="4024375"/>
              <a:ext cx="1488824" cy="771983"/>
            </a:xfrm>
            <a:prstGeom prst="rect">
              <a:avLst/>
            </a:prstGeom>
          </p:spPr>
        </p:pic>
      </p:grpSp>
      <p:grpSp>
        <p:nvGrpSpPr>
          <p:cNvPr id="2" name="Gruppe 1">
            <a:extLst>
              <a:ext uri="{FF2B5EF4-FFF2-40B4-BE49-F238E27FC236}">
                <a16:creationId xmlns:a16="http://schemas.microsoft.com/office/drawing/2014/main" id="{18C60B59-EB30-6348-B6DA-FCA9FA9BC2F3}"/>
              </a:ext>
            </a:extLst>
          </p:cNvPr>
          <p:cNvGrpSpPr/>
          <p:nvPr/>
        </p:nvGrpSpPr>
        <p:grpSpPr>
          <a:xfrm>
            <a:off x="1252800" y="1952308"/>
            <a:ext cx="21795912" cy="509988"/>
            <a:chOff x="1254486" y="1952308"/>
            <a:chExt cx="21795912" cy="509988"/>
          </a:xfrm>
        </p:grpSpPr>
        <p:pic>
          <p:nvPicPr>
            <p:cNvPr id="29" name="Bilde 28">
              <a:extLst>
                <a:ext uri="{FF2B5EF4-FFF2-40B4-BE49-F238E27FC236}">
                  <a16:creationId xmlns:a16="http://schemas.microsoft.com/office/drawing/2014/main" id="{6E57E119-99C8-BE43-B9F3-547381224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254486" y="1952308"/>
              <a:ext cx="1368000" cy="509988"/>
            </a:xfrm>
            <a:prstGeom prst="rect">
              <a:avLst/>
            </a:prstGeom>
          </p:spPr>
        </p:pic>
        <p:pic>
          <p:nvPicPr>
            <p:cNvPr id="45" name="Bilde 44">
              <a:extLst>
                <a:ext uri="{FF2B5EF4-FFF2-40B4-BE49-F238E27FC236}">
                  <a16:creationId xmlns:a16="http://schemas.microsoft.com/office/drawing/2014/main" id="{316ADBCE-A56F-D747-B7DA-3D7A94F1FE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6361464" y="1952308"/>
              <a:ext cx="1368000" cy="509988"/>
            </a:xfrm>
            <a:prstGeom prst="rect">
              <a:avLst/>
            </a:prstGeom>
          </p:spPr>
        </p:pic>
        <p:pic>
          <p:nvPicPr>
            <p:cNvPr id="46" name="Bilde 45">
              <a:extLst>
                <a:ext uri="{FF2B5EF4-FFF2-40B4-BE49-F238E27FC236}">
                  <a16:creationId xmlns:a16="http://schemas.microsoft.com/office/drawing/2014/main" id="{8D500C51-783D-E146-9A09-405BB167E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468442" y="1952308"/>
              <a:ext cx="1368000" cy="509988"/>
            </a:xfrm>
            <a:prstGeom prst="rect">
              <a:avLst/>
            </a:prstGeom>
          </p:spPr>
        </p:pic>
        <p:pic>
          <p:nvPicPr>
            <p:cNvPr id="47" name="Bilde 46">
              <a:extLst>
                <a:ext uri="{FF2B5EF4-FFF2-40B4-BE49-F238E27FC236}">
                  <a16:creationId xmlns:a16="http://schemas.microsoft.com/office/drawing/2014/main" id="{08A24861-F731-F64C-89A9-44325E3110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6575420" y="1952308"/>
              <a:ext cx="1368000" cy="509988"/>
            </a:xfrm>
            <a:prstGeom prst="rect">
              <a:avLst/>
            </a:prstGeom>
          </p:spPr>
        </p:pic>
        <p:pic>
          <p:nvPicPr>
            <p:cNvPr id="48" name="Bilde 47">
              <a:extLst>
                <a:ext uri="{FF2B5EF4-FFF2-40B4-BE49-F238E27FC236}">
                  <a16:creationId xmlns:a16="http://schemas.microsoft.com/office/drawing/2014/main" id="{DA861D2B-77F1-E543-94CD-4F75E70612B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21682398" y="1952308"/>
              <a:ext cx="1368000" cy="509988"/>
            </a:xfrm>
            <a:prstGeom prst="rect">
              <a:avLst/>
            </a:prstGeom>
          </p:spPr>
        </p:pic>
      </p:grpSp>
      <p:grpSp>
        <p:nvGrpSpPr>
          <p:cNvPr id="75" name="Gruppe 74">
            <a:extLst>
              <a:ext uri="{FF2B5EF4-FFF2-40B4-BE49-F238E27FC236}">
                <a16:creationId xmlns:a16="http://schemas.microsoft.com/office/drawing/2014/main" id="{E7E68139-53B3-094E-BC8E-695DD7A40514}"/>
              </a:ext>
            </a:extLst>
          </p:cNvPr>
          <p:cNvGrpSpPr/>
          <p:nvPr/>
        </p:nvGrpSpPr>
        <p:grpSpPr>
          <a:xfrm>
            <a:off x="3608412" y="8624130"/>
            <a:ext cx="17153431" cy="771983"/>
            <a:chOff x="3614491" y="4024375"/>
            <a:chExt cx="17153431" cy="771983"/>
          </a:xfrm>
        </p:grpSpPr>
        <p:pic>
          <p:nvPicPr>
            <p:cNvPr id="76" name="Bilde 32">
              <a:extLst>
                <a:ext uri="{FF2B5EF4-FFF2-40B4-BE49-F238E27FC236}">
                  <a16:creationId xmlns:a16="http://schemas.microsoft.com/office/drawing/2014/main" id="{C71ED854-04E2-2E49-BFB9-9797351EFB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3614491" y="4024375"/>
              <a:ext cx="1488824" cy="771983"/>
            </a:xfrm>
            <a:prstGeom prst="rect">
              <a:avLst/>
            </a:prstGeom>
          </p:spPr>
        </p:pic>
        <p:pic>
          <p:nvPicPr>
            <p:cNvPr id="77" name="Bilde 35">
              <a:extLst>
                <a:ext uri="{FF2B5EF4-FFF2-40B4-BE49-F238E27FC236}">
                  <a16:creationId xmlns:a16="http://schemas.microsoft.com/office/drawing/2014/main" id="{D689FC5D-7E0B-2A47-97B0-6F17E3D181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8836802" y="4024375"/>
              <a:ext cx="1488824" cy="771983"/>
            </a:xfrm>
            <a:prstGeom prst="rect">
              <a:avLst/>
            </a:prstGeom>
          </p:spPr>
        </p:pic>
        <p:pic>
          <p:nvPicPr>
            <p:cNvPr id="78" name="Bilde 36">
              <a:extLst>
                <a:ext uri="{FF2B5EF4-FFF2-40B4-BE49-F238E27FC236}">
                  <a16:creationId xmlns:a16="http://schemas.microsoft.com/office/drawing/2014/main" id="{A56306D6-25C1-8740-ADF8-F5E30D89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4059666" y="4024375"/>
              <a:ext cx="1488824" cy="771983"/>
            </a:xfrm>
            <a:prstGeom prst="rect">
              <a:avLst/>
            </a:prstGeom>
          </p:spPr>
        </p:pic>
        <p:pic>
          <p:nvPicPr>
            <p:cNvPr id="79" name="Bilde 37">
              <a:extLst>
                <a:ext uri="{FF2B5EF4-FFF2-40B4-BE49-F238E27FC236}">
                  <a16:creationId xmlns:a16="http://schemas.microsoft.com/office/drawing/2014/main" id="{30CCAD80-FB5D-BF40-B3CD-67CDA94D5FC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19279098" y="4024375"/>
              <a:ext cx="1488824" cy="771983"/>
            </a:xfrm>
            <a:prstGeom prst="rect">
              <a:avLst/>
            </a:prstGeom>
          </p:spPr>
        </p:pic>
      </p:grpSp>
      <p:grpSp>
        <p:nvGrpSpPr>
          <p:cNvPr id="31" name="Gruppe 30">
            <a:extLst>
              <a:ext uri="{FF2B5EF4-FFF2-40B4-BE49-F238E27FC236}">
                <a16:creationId xmlns:a16="http://schemas.microsoft.com/office/drawing/2014/main" id="{DCD3FE4D-F9DD-6D4A-B59F-9F965981BC62}"/>
              </a:ext>
            </a:extLst>
          </p:cNvPr>
          <p:cNvGrpSpPr/>
          <p:nvPr/>
        </p:nvGrpSpPr>
        <p:grpSpPr>
          <a:xfrm>
            <a:off x="1252800" y="6478044"/>
            <a:ext cx="21795912" cy="509988"/>
            <a:chOff x="1254486" y="1952308"/>
            <a:chExt cx="21795912" cy="509988"/>
          </a:xfrm>
        </p:grpSpPr>
        <p:pic>
          <p:nvPicPr>
            <p:cNvPr id="32" name="Bilde 31">
              <a:extLst>
                <a:ext uri="{FF2B5EF4-FFF2-40B4-BE49-F238E27FC236}">
                  <a16:creationId xmlns:a16="http://schemas.microsoft.com/office/drawing/2014/main" id="{B023628E-5AD4-3448-B9AB-37F7CD493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254486" y="1952308"/>
              <a:ext cx="1368000" cy="509988"/>
            </a:xfrm>
            <a:prstGeom prst="rect">
              <a:avLst/>
            </a:prstGeom>
          </p:spPr>
        </p:pic>
        <p:pic>
          <p:nvPicPr>
            <p:cNvPr id="34" name="Bilde 33">
              <a:extLst>
                <a:ext uri="{FF2B5EF4-FFF2-40B4-BE49-F238E27FC236}">
                  <a16:creationId xmlns:a16="http://schemas.microsoft.com/office/drawing/2014/main" id="{D7E0373F-8967-F04E-9A17-F52E8130C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6361464" y="1952308"/>
              <a:ext cx="1368000" cy="509988"/>
            </a:xfrm>
            <a:prstGeom prst="rect">
              <a:avLst/>
            </a:prstGeom>
          </p:spPr>
        </p:pic>
        <p:pic>
          <p:nvPicPr>
            <p:cNvPr id="35" name="Bilde 34">
              <a:extLst>
                <a:ext uri="{FF2B5EF4-FFF2-40B4-BE49-F238E27FC236}">
                  <a16:creationId xmlns:a16="http://schemas.microsoft.com/office/drawing/2014/main" id="{8B55F6A1-CAED-9F48-B189-C22BC4345CF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468442" y="1952308"/>
              <a:ext cx="1368000" cy="509988"/>
            </a:xfrm>
            <a:prstGeom prst="rect">
              <a:avLst/>
            </a:prstGeom>
          </p:spPr>
        </p:pic>
        <p:pic>
          <p:nvPicPr>
            <p:cNvPr id="39" name="Bilde 38">
              <a:extLst>
                <a:ext uri="{FF2B5EF4-FFF2-40B4-BE49-F238E27FC236}">
                  <a16:creationId xmlns:a16="http://schemas.microsoft.com/office/drawing/2014/main" id="{1B1E773E-8638-A54C-852A-79DF6BD30D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6575420" y="1952308"/>
              <a:ext cx="1368000" cy="509988"/>
            </a:xfrm>
            <a:prstGeom prst="rect">
              <a:avLst/>
            </a:prstGeom>
          </p:spPr>
        </p:pic>
        <p:pic>
          <p:nvPicPr>
            <p:cNvPr id="40" name="Bilde 39">
              <a:extLst>
                <a:ext uri="{FF2B5EF4-FFF2-40B4-BE49-F238E27FC236}">
                  <a16:creationId xmlns:a16="http://schemas.microsoft.com/office/drawing/2014/main" id="{F512A3CE-55E9-3D42-AEC1-31D7ED81B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21682398" y="1952308"/>
              <a:ext cx="1368000" cy="509988"/>
            </a:xfrm>
            <a:prstGeom prst="rect">
              <a:avLst/>
            </a:prstGeom>
          </p:spPr>
        </p:pic>
      </p:grpSp>
      <p:grpSp>
        <p:nvGrpSpPr>
          <p:cNvPr id="41" name="Gruppe 40">
            <a:extLst>
              <a:ext uri="{FF2B5EF4-FFF2-40B4-BE49-F238E27FC236}">
                <a16:creationId xmlns:a16="http://schemas.microsoft.com/office/drawing/2014/main" id="{3C390AFF-EADB-FD45-BB16-6482B091B98F}"/>
              </a:ext>
            </a:extLst>
          </p:cNvPr>
          <p:cNvGrpSpPr/>
          <p:nvPr/>
        </p:nvGrpSpPr>
        <p:grpSpPr>
          <a:xfrm>
            <a:off x="1252800" y="11003779"/>
            <a:ext cx="21795912" cy="509988"/>
            <a:chOff x="1254486" y="1952308"/>
            <a:chExt cx="21795912" cy="509988"/>
          </a:xfrm>
        </p:grpSpPr>
        <p:pic>
          <p:nvPicPr>
            <p:cNvPr id="42" name="Bilde 41">
              <a:extLst>
                <a:ext uri="{FF2B5EF4-FFF2-40B4-BE49-F238E27FC236}">
                  <a16:creationId xmlns:a16="http://schemas.microsoft.com/office/drawing/2014/main" id="{FDEF98FC-14E0-FC46-B3B3-3CDB46CA6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254486" y="1952308"/>
              <a:ext cx="1368000" cy="509988"/>
            </a:xfrm>
            <a:prstGeom prst="rect">
              <a:avLst/>
            </a:prstGeom>
          </p:spPr>
        </p:pic>
        <p:pic>
          <p:nvPicPr>
            <p:cNvPr id="43" name="Bilde 42">
              <a:extLst>
                <a:ext uri="{FF2B5EF4-FFF2-40B4-BE49-F238E27FC236}">
                  <a16:creationId xmlns:a16="http://schemas.microsoft.com/office/drawing/2014/main" id="{E4F28865-314E-9C4E-8C97-FD399836B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6361464" y="1952308"/>
              <a:ext cx="1368000" cy="509988"/>
            </a:xfrm>
            <a:prstGeom prst="rect">
              <a:avLst/>
            </a:prstGeom>
          </p:spPr>
        </p:pic>
        <p:pic>
          <p:nvPicPr>
            <p:cNvPr id="44" name="Bilde 43">
              <a:extLst>
                <a:ext uri="{FF2B5EF4-FFF2-40B4-BE49-F238E27FC236}">
                  <a16:creationId xmlns:a16="http://schemas.microsoft.com/office/drawing/2014/main" id="{E49C65C7-E91F-8147-B6AE-3ACA6ED91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1468442" y="1952308"/>
              <a:ext cx="1368000" cy="509988"/>
            </a:xfrm>
            <a:prstGeom prst="rect">
              <a:avLst/>
            </a:prstGeom>
          </p:spPr>
        </p:pic>
        <p:pic>
          <p:nvPicPr>
            <p:cNvPr id="49" name="Bilde 48">
              <a:extLst>
                <a:ext uri="{FF2B5EF4-FFF2-40B4-BE49-F238E27FC236}">
                  <a16:creationId xmlns:a16="http://schemas.microsoft.com/office/drawing/2014/main" id="{5780352D-20D3-3F45-9856-01007E6D3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6575420" y="1952308"/>
              <a:ext cx="1368000" cy="509988"/>
            </a:xfrm>
            <a:prstGeom prst="rect">
              <a:avLst/>
            </a:prstGeom>
          </p:spPr>
        </p:pic>
        <p:pic>
          <p:nvPicPr>
            <p:cNvPr id="50" name="Bilde 49">
              <a:extLst>
                <a:ext uri="{FF2B5EF4-FFF2-40B4-BE49-F238E27FC236}">
                  <a16:creationId xmlns:a16="http://schemas.microsoft.com/office/drawing/2014/main" id="{ED7E61DD-392D-CE42-A1F0-7489651058C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21682398" y="1952308"/>
              <a:ext cx="1368000" cy="5099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9484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9F8342DDEA984468C1FD73ECB938984" ma:contentTypeVersion="19" ma:contentTypeDescription="Opprett et nytt dokument." ma:contentTypeScope="" ma:versionID="e20c8e044a7aa5b5426e7c48b349638b">
  <xsd:schema xmlns:xsd="http://www.w3.org/2001/XMLSchema" xmlns:xs="http://www.w3.org/2001/XMLSchema" xmlns:p="http://schemas.microsoft.com/office/2006/metadata/properties" xmlns:ns2="58687678-57e8-492f-9998-733991d03c6e" xmlns:ns3="14164ba9-64da-4f46-9b57-696a25d4b718" xmlns:ns4="9e538389-cabc-4d4e-918a-8beb7ac0ecaa" targetNamespace="http://schemas.microsoft.com/office/2006/metadata/properties" ma:root="true" ma:fieldsID="e80f5d4bba2daf9ff56d9a032e0ee00b" ns2:_="" ns3:_="" ns4:_="">
    <xsd:import namespace="58687678-57e8-492f-9998-733991d03c6e"/>
    <xsd:import namespace="14164ba9-64da-4f46-9b57-696a25d4b718"/>
    <xsd:import namespace="9e538389-cabc-4d4e-918a-8beb7ac0ec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4:g1147757294b41319128a5f4a78b9fe8" minOccurs="0"/>
                <xsd:element ref="ns4:TaxCatchAll" minOccurs="0"/>
                <xsd:element ref="ns4:Arkivverdig" minOccurs="0"/>
                <xsd:element ref="ns4:Innkommende_x002f_utgående_x002f_internt" minOccurs="0"/>
                <xsd:element ref="ns4:n76ee7fedcee4117ac518f875391cb3b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687678-57e8-492f-9998-733991d03c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2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164ba9-64da-4f46-9b57-696a25d4b71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38389-cabc-4d4e-918a-8beb7ac0ecaa" elementFormDefault="qualified">
    <xsd:import namespace="http://schemas.microsoft.com/office/2006/documentManagement/types"/>
    <xsd:import namespace="http://schemas.microsoft.com/office/infopath/2007/PartnerControls"/>
    <xsd:element name="g1147757294b41319128a5f4a78b9fe8" ma:index="19" nillable="true" ma:taxonomy="true" ma:internalName="g1147757294b41319128a5f4a78b9fe8" ma:taxonomyFieldName="Dokumenttype" ma:displayName="Dokumenttype" ma:default="" ma:fieldId="{01147757-294b-4131-9128-a5f4a78b9fe8}" ma:sspId="7c35df68-1123-4a3a-b80a-3e4e7d44f2b2" ma:termSetId="a97e9ca6-64ab-43f8-a959-7efd7069fbc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0" nillable="true" ma:displayName="Taxonomy Catch All Column" ma:hidden="true" ma:list="{98d90617-f0ba-40aa-969e-e7743a1a2df9}" ma:internalName="TaxCatchAll" ma:showField="CatchAllData" ma:web="14164ba9-64da-4f46-9b57-696a25d4b7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Arkivverdig" ma:index="21" nillable="true" ma:displayName="Arkivverdig" ma:default="0" ma:internalName="Arkivverdig">
      <xsd:simpleType>
        <xsd:restriction base="dms:Boolean"/>
      </xsd:simpleType>
    </xsd:element>
    <xsd:element name="Innkommende_x002f_utgående_x002f_internt" ma:index="22" nillable="true" ma:displayName="Innkommende/utgående/internt" ma:format="Dropdown" ma:internalName="Innkommende_x002F_utg_x00e5_ende_x002F_internt">
      <xsd:simpleType>
        <xsd:restriction base="dms:Choice">
          <xsd:enumeration value="Innkommende"/>
          <xsd:enumeration value="Utgående"/>
          <xsd:enumeration value="Internt"/>
        </xsd:restriction>
      </xsd:simpleType>
    </xsd:element>
    <xsd:element name="n76ee7fedcee4117ac518f875391cb3b" ma:index="24" nillable="true" ma:taxonomy="true" ma:internalName="n76ee7fedcee4117ac518f875391cb3b" ma:taxonomyFieldName="Kommentar" ma:displayName="Kommentar" ma:default="" ma:fieldId="{776ee7fe-dcee-4117-ac51-8f875391cb3b}" ma:sspId="7c35df68-1123-4a3a-b80a-3e4e7d44f2b2" ma:termSetId="f4e87305-d4c1-4099-bc35-d2d1fa65d375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kivverdig xmlns="9e538389-cabc-4d4e-918a-8beb7ac0ecaa">false</Arkivverdig>
    <Innkommende_x002f_utgående_x002f_internt xmlns="9e538389-cabc-4d4e-918a-8beb7ac0ecaa" xsi:nil="true"/>
    <n76ee7fedcee4117ac518f875391cb3b xmlns="9e538389-cabc-4d4e-918a-8beb7ac0ecaa">
      <Terms xmlns="http://schemas.microsoft.com/office/infopath/2007/PartnerControls"/>
    </n76ee7fedcee4117ac518f875391cb3b>
    <g1147757294b41319128a5f4a78b9fe8 xmlns="9e538389-cabc-4d4e-918a-8beb7ac0ecaa">
      <Terms xmlns="http://schemas.microsoft.com/office/infopath/2007/PartnerControls"/>
    </g1147757294b41319128a5f4a78b9fe8>
    <TaxCatchAll xmlns="9e538389-cabc-4d4e-918a-8beb7ac0ecaa"/>
  </documentManagement>
</p:properties>
</file>

<file path=customXml/itemProps1.xml><?xml version="1.0" encoding="utf-8"?>
<ds:datastoreItem xmlns:ds="http://schemas.openxmlformats.org/officeDocument/2006/customXml" ds:itemID="{DC8C0A44-2ADC-4963-AFC0-A16588425AAA}"/>
</file>

<file path=customXml/itemProps2.xml><?xml version="1.0" encoding="utf-8"?>
<ds:datastoreItem xmlns:ds="http://schemas.openxmlformats.org/officeDocument/2006/customXml" ds:itemID="{03E4D76E-29B0-4679-A453-91DFE5BF6F2C}"/>
</file>

<file path=customXml/itemProps3.xml><?xml version="1.0" encoding="utf-8"?>
<ds:datastoreItem xmlns:ds="http://schemas.openxmlformats.org/officeDocument/2006/customXml" ds:itemID="{47D21EEC-4B4F-498C-9665-8CA87876133A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689</TotalTime>
  <Words>0</Words>
  <Application>Microsoft Macintosh PowerPoint</Application>
  <PresentationFormat>Egendefinert</PresentationFormat>
  <Paragraphs>0</Paragraphs>
  <Slides>4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Office-tema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Brekkan, Vigdis</dc:creator>
  <cp:lastModifiedBy>Brekkan, Vigdis</cp:lastModifiedBy>
  <cp:revision>27</cp:revision>
  <dcterms:created xsi:type="dcterms:W3CDTF">2020-01-22T07:50:45Z</dcterms:created>
  <dcterms:modified xsi:type="dcterms:W3CDTF">2020-11-09T13:28:48Z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0x01010009F8342DDEA984468C1FD73ECB938984</vt:lpwstr>
  </property>
</Properties>
</file>